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69" r:id="rId6"/>
    <p:sldId id="260" r:id="rId7"/>
    <p:sldId id="271" r:id="rId8"/>
    <p:sldId id="259" r:id="rId9"/>
    <p:sldId id="261" r:id="rId10"/>
    <p:sldId id="262" r:id="rId11"/>
    <p:sldId id="264" r:id="rId12"/>
    <p:sldId id="267" r:id="rId13"/>
    <p:sldId id="268" r:id="rId14"/>
    <p:sldId id="266" r:id="rId15"/>
    <p:sldId id="272" r:id="rId16"/>
    <p:sldId id="273" r:id="rId17"/>
    <p:sldId id="275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pPr algn="ctr"/>
            <a:r>
              <a:rPr lang="ru-RU" b="1" dirty="0" smtClean="0"/>
              <a:t>Суицид – это самоубийство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447800" y="2514599"/>
            <a:ext cx="7239000" cy="3840325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rgbClr val="C00000"/>
                </a:solidFill>
              </a:rPr>
              <a:t>Проблемы и конфликты в семье.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Насилие в семье.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Несчастная любовь.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Подражание кумирам или из чувства коллективизма.</a:t>
            </a:r>
          </a:p>
          <a:p>
            <a:pPr lvl="0"/>
            <a:r>
              <a:rPr lang="ru-RU" b="1" dirty="0" smtClean="0">
                <a:solidFill>
                  <a:srgbClr val="C00000"/>
                </a:solidFill>
              </a:rPr>
              <a:t>Потеря родственников и близких.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447801"/>
            <a:ext cx="7467600" cy="2286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7030A0"/>
                </a:solidFill>
              </a:rPr>
              <a:t>Причины </a:t>
            </a:r>
            <a:r>
              <a:rPr lang="ru-RU" sz="3600" b="1" dirty="0" smtClean="0">
                <a:solidFill>
                  <a:srgbClr val="7030A0"/>
                </a:solidFill>
              </a:rPr>
              <a:t>суицида:</a:t>
            </a:r>
            <a:endParaRPr lang="ru-RU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 не будет страшно…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95400" y="2133600"/>
            <a:ext cx="6073331" cy="453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 не будет одиноко…</a:t>
            </a:r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43000" y="2590800"/>
            <a:ext cx="6672263" cy="3894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 не надо ничего решать…</a:t>
            </a:r>
            <a:endParaRPr lang="ru-RU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19200" y="2438400"/>
            <a:ext cx="5686425" cy="377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534400" cy="8199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 больше не будет переживаний…</a:t>
            </a:r>
            <a:endParaRPr lang="ru-RU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14400" y="1981200"/>
            <a:ext cx="62484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Все кончится. И не будет ничего. </a:t>
            </a:r>
            <a:r>
              <a:rPr lang="ru-RU" dirty="0" smtClean="0">
                <a:solidFill>
                  <a:srgbClr val="FF0000"/>
                </a:solidFill>
              </a:rPr>
              <a:t>Не будет тебя!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95400" y="2209800"/>
            <a:ext cx="52395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 жизнь так прекрасна!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C:\Documents and Settings\Надежда\Мои документы\Мои рисунки\права\069779574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209800"/>
            <a:ext cx="5410200" cy="4833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И так прекрасно жить!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3" descr="C:\Documents and Settings\Надежда\Мои документы\Мои рисунки\права\korchak_janush_pravo_rebenka_na_uvazhenie_363971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438400"/>
            <a:ext cx="5257800" cy="51292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Есть люди, которые тебя любят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6781800" cy="5032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Выбирай жизнь!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3" descr="C:\Documents and Settings\Надежда\Мои документы\Мои рисунки\права\2547327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066800"/>
            <a:ext cx="41148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</a:t>
            </a:r>
            <a:r>
              <a:rPr lang="ru-RU" b="1" dirty="0" smtClean="0"/>
              <a:t>се время грустно</a:t>
            </a:r>
            <a:endParaRPr lang="ru-RU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7086600" cy="483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343400" cy="443484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</a:t>
            </a:r>
            <a:r>
              <a:rPr lang="ru-RU" dirty="0" smtClean="0"/>
              <a:t>ажется, что ничего нельзя исправить 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09800"/>
            <a:ext cx="6134100" cy="410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Кажется, что никто не поможет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2" descr="C:\Documents and Settings\Надежда\Рабочий стол\мероприятия\безопасность\суицид\0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86000"/>
            <a:ext cx="6248400" cy="42993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Кажется, что никто не любит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66800" y="2667000"/>
            <a:ext cx="64008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Кажется, то ты один на всем свете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9600" y="1828800"/>
            <a:ext cx="7439025" cy="4937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Кажется, что тебя все обижают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C:\Documents and Settings\Надежда\Рабочий стол\мероприятия\безопасность\суицид\00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438400"/>
            <a:ext cx="5024438" cy="37872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Приходят мысли – убить себя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95400" y="2057400"/>
            <a:ext cx="579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 не будет проблем…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43000" y="2438400"/>
            <a:ext cx="5791200" cy="3826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</TotalTime>
  <Words>130</Words>
  <Application>Microsoft Office PowerPoint</Application>
  <PresentationFormat>Экран (4:3)</PresentationFormat>
  <Paragraphs>24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Суицид – это самоубийство</vt:lpstr>
      <vt:lpstr>Все время грустно</vt:lpstr>
      <vt:lpstr>Кажется, что ничего нельзя исправить </vt:lpstr>
      <vt:lpstr>Кажется, что никто не поможет</vt:lpstr>
      <vt:lpstr>Кажется, что никто не любит</vt:lpstr>
      <vt:lpstr>Кажется, то ты один на всем свете</vt:lpstr>
      <vt:lpstr>Кажется, что тебя все обижают</vt:lpstr>
      <vt:lpstr>Приходят мысли – убить себя</vt:lpstr>
      <vt:lpstr>И не будет проблем…</vt:lpstr>
      <vt:lpstr>И не будет страшно…</vt:lpstr>
      <vt:lpstr>И не будет одиноко…</vt:lpstr>
      <vt:lpstr>И не надо ничего решать…</vt:lpstr>
      <vt:lpstr>И больше не будет переживаний…</vt:lpstr>
      <vt:lpstr>Все кончится. И не будет ничего. Не будет тебя!</vt:lpstr>
      <vt:lpstr>А жизнь так прекрасна!</vt:lpstr>
      <vt:lpstr>И так прекрасно жить!</vt:lpstr>
      <vt:lpstr>Есть люди, которые тебя любят</vt:lpstr>
      <vt:lpstr>Выбирай жизнь!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Суицид – это самоубийство</dc:title>
  <cp:lastModifiedBy>Учитель</cp:lastModifiedBy>
  <cp:revision>4</cp:revision>
  <dcterms:modified xsi:type="dcterms:W3CDTF">2012-12-05T11:41:51Z</dcterms:modified>
</cp:coreProperties>
</file>