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299" r:id="rId4"/>
    <p:sldId id="300" r:id="rId5"/>
    <p:sldId id="298" r:id="rId6"/>
    <p:sldId id="276" r:id="rId7"/>
    <p:sldId id="262" r:id="rId8"/>
    <p:sldId id="267" r:id="rId9"/>
    <p:sldId id="302" r:id="rId10"/>
    <p:sldId id="303" r:id="rId11"/>
    <p:sldId id="304" r:id="rId12"/>
    <p:sldId id="275" r:id="rId13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2CB9"/>
    <a:srgbClr val="FD511B"/>
    <a:srgbClr val="006600"/>
    <a:srgbClr val="E22ACC"/>
    <a:srgbClr val="3D31DB"/>
    <a:srgbClr val="1BBDD3"/>
    <a:srgbClr val="FF6600"/>
    <a:srgbClr val="FFFF99"/>
    <a:srgbClr val="4CA4C0"/>
    <a:srgbClr val="12EF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gif"/><Relationship Id="rId4" Type="http://schemas.openxmlformats.org/officeDocument/2006/relationships/image" Target="../media/image13.jpe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648200"/>
            <a:ext cx="5486400" cy="10668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76200"/>
            <a:ext cx="7391400" cy="12954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E22ACC"/>
                </a:solidFill>
              </a:rPr>
              <a:t>Скоро праздник. Какой?</a:t>
            </a:r>
            <a:endParaRPr lang="ru-RU" sz="6000" b="1" dirty="0">
              <a:solidFill>
                <a:srgbClr val="E22ACC"/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Содержимое 3" descr="C:\Documents and Settings\Надежда\Рабочий стол\мероприятия\праздничные даты\масленица\масл\Maslenica_sun.jpg"/>
          <p:cNvPicPr>
            <a:picLocks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066800" y="1981200"/>
            <a:ext cx="668118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3352800" cy="3809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2400" y="0"/>
            <a:ext cx="8839200" cy="9906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800" dirty="0" smtClean="0"/>
              <a:t>	</a:t>
            </a:r>
            <a:r>
              <a:rPr lang="ru-RU" sz="3200" b="1" dirty="0" smtClean="0">
                <a:solidFill>
                  <a:srgbClr val="7030A0"/>
                </a:solidFill>
              </a:rPr>
              <a:t>Второй </a:t>
            </a:r>
            <a:r>
              <a:rPr lang="ru-RU" sz="3200" b="1" dirty="0" smtClean="0">
                <a:solidFill>
                  <a:srgbClr val="7030A0"/>
                </a:solidFill>
              </a:rPr>
              <a:t>круг приклеиваем к первому, чтоб скрыть приклеенные лучики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76600" y="2971800"/>
            <a:ext cx="2133600" cy="213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62400" y="1066800"/>
            <a:ext cx="457200" cy="201100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404850">
            <a:off x="3280864" y="4731506"/>
            <a:ext cx="457200" cy="2033782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4151957">
            <a:off x="6012494" y="2153248"/>
            <a:ext cx="457200" cy="22560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7903552">
            <a:off x="5981967" y="3950403"/>
            <a:ext cx="457200" cy="22654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6642695">
            <a:off x="6187800" y="3120462"/>
            <a:ext cx="457200" cy="2277343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20014765">
            <a:off x="3113962" y="1210394"/>
            <a:ext cx="457200" cy="2116326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4132894">
            <a:off x="2250158" y="3601338"/>
            <a:ext cx="457200" cy="20337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2928661">
            <a:off x="2592196" y="4244408"/>
            <a:ext cx="457200" cy="20337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9174641">
            <a:off x="5460637" y="4533344"/>
            <a:ext cx="457200" cy="2204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250219">
            <a:off x="3959544" y="4966932"/>
            <a:ext cx="457200" cy="20337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20690838">
            <a:off x="4601261" y="4901199"/>
            <a:ext cx="457200" cy="20337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5579300">
            <a:off x="2170425" y="2769611"/>
            <a:ext cx="457200" cy="2033782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279472">
            <a:off x="4773741" y="1156510"/>
            <a:ext cx="457200" cy="20337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2812860">
            <a:off x="5537760" y="1492278"/>
            <a:ext cx="457200" cy="2218025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7005518">
            <a:off x="2348595" y="1905035"/>
            <a:ext cx="457200" cy="21284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лыбающееся лицо 29"/>
          <p:cNvSpPr/>
          <p:nvPr/>
        </p:nvSpPr>
        <p:spPr>
          <a:xfrm>
            <a:off x="6781800" y="685800"/>
            <a:ext cx="2209800" cy="2057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82 0.12329 C -0.1151 0.13347 -0.12899 0.1263 -0.14132 0.12329 C -0.14896 0.11843 -0.15556 0.11543 -0.16372 0.11242 C -0.16806 0.1108 -0.17674 0.10756 -0.17674 0.10779 C -0.19687 0.10849 -0.20729 0.10548 -0.22344 0.11543 C -0.22674 0.12005 -0.23021 0.1226 -0.23281 0.12815 C -0.23802 0.1566 -0.23663 0.1219 -0.23524 0.18829 C -0.23594 0.20934 -0.23437 0.23548 -0.25278 0.24381 C -0.25694 0.24242 -0.26163 0.24173 -0.26562 0.23895 C -0.26892 0.23664 -0.27257 0.23271 -0.27604 0.23085 C -0.28854 0.22461 -0.30139 0.21975 -0.31476 0.21813 C -0.34497 0.22021 -0.35226 0.21351 -0.37118 0.22623 C -0.37448 0.23085 -0.37639 0.23525 -0.38038 0.23895 C -0.38125 0.24057 -0.38177 0.24242 -0.38281 0.24381 C -0.3842 0.24589 -0.38628 0.24728 -0.3875 0.24982 C -0.39219 0.25954 -0.38767 0.26023 -0.39201 0.27203 C -0.39253 0.27342 -0.39566 0.28059 -0.39566 0.28313 C -0.39583 0.30164 -0.39566 0.32014 -0.39566 0.33865 " pathEditMode="relative" rAng="0" ptsTypes="fffffffffffffffff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3352800" cy="3809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2400" y="0"/>
            <a:ext cx="8839200" cy="99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	</a:t>
            </a:r>
            <a:r>
              <a:rPr lang="ru-RU" sz="3200" b="1" dirty="0" smtClean="0">
                <a:solidFill>
                  <a:srgbClr val="C00000"/>
                </a:solidFill>
              </a:rPr>
              <a:t>Наше Солнышко </a:t>
            </a:r>
            <a:r>
              <a:rPr lang="ru-RU" sz="3200" b="1" dirty="0" smtClean="0">
                <a:solidFill>
                  <a:srgbClr val="C00000"/>
                </a:solidFill>
              </a:rPr>
              <a:t>готово. Можно </a:t>
            </a:r>
            <a:r>
              <a:rPr lang="ru-RU" sz="3200" b="1" dirty="0" smtClean="0">
                <a:solidFill>
                  <a:srgbClr val="C00000"/>
                </a:solidFill>
              </a:rPr>
              <a:t>смело идти с ним на праздник Масленица! </a:t>
            </a:r>
            <a:r>
              <a:rPr lang="ru-RU" sz="3200" b="1" dirty="0" smtClean="0">
                <a:solidFill>
                  <a:srgbClr val="C00000"/>
                </a:solidFill>
              </a:rPr>
              <a:t>Ура!</a:t>
            </a: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76600" y="2971800"/>
            <a:ext cx="2133600" cy="213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62400" y="1066800"/>
            <a:ext cx="457200" cy="201100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404850">
            <a:off x="3280864" y="4731506"/>
            <a:ext cx="457200" cy="2033782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4151957">
            <a:off x="6012494" y="2153248"/>
            <a:ext cx="457200" cy="22560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7903552">
            <a:off x="5981967" y="3950403"/>
            <a:ext cx="457200" cy="22654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6642695">
            <a:off x="6187800" y="3120462"/>
            <a:ext cx="457200" cy="2277343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20014765">
            <a:off x="3113962" y="1210394"/>
            <a:ext cx="457200" cy="2116326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4132894">
            <a:off x="2250158" y="3601338"/>
            <a:ext cx="457200" cy="20337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2928661">
            <a:off x="2592196" y="4244408"/>
            <a:ext cx="457200" cy="20337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9174641">
            <a:off x="5460637" y="4533344"/>
            <a:ext cx="457200" cy="2204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250219">
            <a:off x="3959544" y="4966932"/>
            <a:ext cx="457200" cy="20337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20690838">
            <a:off x="4601261" y="4901199"/>
            <a:ext cx="457200" cy="20337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5579300">
            <a:off x="2170425" y="2769611"/>
            <a:ext cx="457200" cy="2033782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279472">
            <a:off x="4773741" y="1156510"/>
            <a:ext cx="457200" cy="20337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2812860">
            <a:off x="5537760" y="1492278"/>
            <a:ext cx="457200" cy="2218025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7005518">
            <a:off x="2348595" y="1905035"/>
            <a:ext cx="457200" cy="21284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лыбающееся лицо 29"/>
          <p:cNvSpPr/>
          <p:nvPr/>
        </p:nvSpPr>
        <p:spPr>
          <a:xfrm>
            <a:off x="3276600" y="2971800"/>
            <a:ext cx="2209800" cy="2057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Истринская</a:t>
            </a:r>
            <a:r>
              <a:rPr lang="ru-RU" b="1" dirty="0" smtClean="0">
                <a:solidFill>
                  <a:srgbClr val="C00000"/>
                </a:solidFill>
              </a:rPr>
              <a:t> школа-интернат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Презентация подготовлена: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И.А. Борисенко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Масленица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228600" y="1066799"/>
            <a:ext cx="9372600" cy="838201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3200" b="1" dirty="0" smtClean="0">
                <a:solidFill>
                  <a:srgbClr val="3D31DB"/>
                </a:solidFill>
              </a:rPr>
              <a:t>Главное </a:t>
            </a:r>
            <a:r>
              <a:rPr lang="ru-RU" sz="3200" b="1" dirty="0" smtClean="0">
                <a:solidFill>
                  <a:srgbClr val="3D31DB"/>
                </a:solidFill>
              </a:rPr>
              <a:t>угощение праздника - это </a:t>
            </a:r>
            <a:r>
              <a:rPr lang="ru-RU" sz="3200" b="1" dirty="0" smtClean="0">
                <a:solidFill>
                  <a:srgbClr val="3D31DB"/>
                </a:solidFill>
              </a:rPr>
              <a:t>блины. </a:t>
            </a:r>
            <a:endParaRPr lang="ru-RU" sz="3200" b="1" dirty="0" smtClean="0">
              <a:solidFill>
                <a:srgbClr val="3D31DB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C:\Documents and Settings\Надежда\Рабочий стол\мероприятия\праздничные даты\масленица\масл\1744727000f711aaf1cd0bbcbd71cbe41427608b9d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 b="4555"/>
          <a:stretch>
            <a:fillRect/>
          </a:stretch>
        </p:blipFill>
        <p:spPr bwMode="auto">
          <a:xfrm>
            <a:off x="1447800" y="1752600"/>
            <a:ext cx="6400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1524001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Блины едят со сметаной, вареньем, сливочным маслом, мёдом, рыбьей </a:t>
            </a:r>
            <a:r>
              <a:rPr lang="ru-RU" sz="3600" b="1" dirty="0" smtClean="0">
                <a:solidFill>
                  <a:srgbClr val="C00000"/>
                </a:solidFill>
              </a:rPr>
              <a:t>икра, </a:t>
            </a:r>
            <a:r>
              <a:rPr lang="ru-RU" sz="3600" b="1" dirty="0" smtClean="0">
                <a:solidFill>
                  <a:srgbClr val="C00000"/>
                </a:solidFill>
              </a:rPr>
              <a:t>яйцами.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C:\Documents and Settings\Надежда\Рабочий стол\мероприятия\праздничные даты\масленица\maslennitsa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495800"/>
            <a:ext cx="3200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3810000" cy="2784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C:\Documents and Settings\Надежда\Рабочий стол\мероприятия\праздничные даты\масленица\масл\menju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371600"/>
            <a:ext cx="3185841" cy="2286000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1295400"/>
            <a:ext cx="2209800" cy="313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Масленица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762001"/>
            <a:ext cx="9144000" cy="1524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3D31DB"/>
                </a:solidFill>
              </a:rPr>
              <a:t>	</a:t>
            </a:r>
            <a:r>
              <a:rPr lang="ru-RU" sz="3600" b="1" dirty="0" smtClean="0">
                <a:solidFill>
                  <a:srgbClr val="3D31DB"/>
                </a:solidFill>
              </a:rPr>
              <a:t>Главное </a:t>
            </a:r>
            <a:r>
              <a:rPr lang="ru-RU" sz="3600" b="1" dirty="0" smtClean="0">
                <a:solidFill>
                  <a:srgbClr val="3D31DB"/>
                </a:solidFill>
              </a:rPr>
              <a:t>угощение праздника - это </a:t>
            </a:r>
            <a:r>
              <a:rPr lang="ru-RU" sz="3600" b="1" dirty="0" smtClean="0">
                <a:solidFill>
                  <a:srgbClr val="3D31DB"/>
                </a:solidFill>
              </a:rPr>
              <a:t>блины.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3D31DB"/>
                </a:solidFill>
              </a:rPr>
              <a:t>	</a:t>
            </a:r>
            <a:r>
              <a:rPr lang="ru-RU" sz="3600" b="1" dirty="0" smtClean="0">
                <a:solidFill>
                  <a:srgbClr val="3D31DB"/>
                </a:solidFill>
              </a:rPr>
              <a:t>Блины - это </a:t>
            </a:r>
            <a:r>
              <a:rPr lang="ru-RU" sz="3600" b="1" dirty="0" smtClean="0">
                <a:solidFill>
                  <a:srgbClr val="3D31DB"/>
                </a:solidFill>
              </a:rPr>
              <a:t>символ солнца и тепла. </a:t>
            </a:r>
            <a:endParaRPr lang="ru-RU" sz="3600" dirty="0" smtClean="0"/>
          </a:p>
          <a:p>
            <a:endParaRPr lang="ru-RU" dirty="0"/>
          </a:p>
        </p:txBody>
      </p:sp>
      <p:pic>
        <p:nvPicPr>
          <p:cNvPr id="5" name="Picture 2" descr="C:\Documents and Settings\Надежда\Рабочий стол\мероприятия\мастерские\масленица солнышко\масл\0028-065-Maslenitsa-blinoeda-Maslenitsa-zhiroeda-Maslenitsa-obirukh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603927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Масленица</a:t>
            </a:r>
            <a:endParaRPr lang="ru-RU" dirty="0"/>
          </a:p>
        </p:txBody>
      </p:sp>
      <p:pic>
        <p:nvPicPr>
          <p:cNvPr id="1027" name="Picture 3" descr="C:\Documents and Settings\Надежда\Рабочий стол\мероприятия\мастерские\масленица солнышко\масл\49652096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7285" y="990600"/>
            <a:ext cx="4178808" cy="5029200"/>
          </a:xfrm>
          <a:prstGeom prst="rect">
            <a:avLst/>
          </a:prstGeom>
          <a:noFill/>
        </p:spPr>
      </p:pic>
      <p:pic>
        <p:nvPicPr>
          <p:cNvPr id="1028" name="Picture 4" descr="C:\Documents and Settings\Надежда\Рабочий стол\мероприятия\мастерские\масленица солнышко\масл\kajz9d3wh8pgqoeg8k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90600"/>
            <a:ext cx="4258056" cy="5029200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3434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E22ACC"/>
                </a:solidFill>
              </a:rPr>
              <a:t>Символ масленицы – </a:t>
            </a:r>
            <a:r>
              <a:rPr lang="ru-RU" b="1" dirty="0" smtClean="0">
                <a:solidFill>
                  <a:srgbClr val="E22ACC"/>
                </a:solidFill>
              </a:rPr>
              <a:t>солнышко.</a:t>
            </a:r>
            <a:endParaRPr lang="ru-RU" b="1" dirty="0">
              <a:solidFill>
                <a:srgbClr val="E22ACC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5" descr="C:\Documents and Settings\Надежда\Рабочий стол\мероприятия\мастерские\масленица солнышко\масл\maslen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447800"/>
            <a:ext cx="4038600" cy="4563618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3434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 нам понадобится для работы?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Documents and Settings\Надежда\Мои документы\Мои рисунки\новый год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733800"/>
            <a:ext cx="2009775" cy="1098677"/>
          </a:xfrm>
          <a:prstGeom prst="rect">
            <a:avLst/>
          </a:prstGeom>
          <a:noFill/>
        </p:spPr>
      </p:pic>
      <p:pic>
        <p:nvPicPr>
          <p:cNvPr id="4099" name="Picture 3" descr="C:\Documents and Settings\Надежда\Мои документы\Мои рисунки\новый год\i.jpeg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295400"/>
            <a:ext cx="1981200" cy="1981200"/>
          </a:xfrm>
          <a:prstGeom prst="rect">
            <a:avLst/>
          </a:prstGeom>
          <a:noFill/>
        </p:spPr>
      </p:pic>
      <p:pic>
        <p:nvPicPr>
          <p:cNvPr id="4101" name="Picture 5" descr="C:\Documents and Settings\Надежда\Мои документы\Мои рисунки\новый год\20314547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105400"/>
            <a:ext cx="1666337" cy="1413054"/>
          </a:xfrm>
          <a:prstGeom prst="rect">
            <a:avLst/>
          </a:prstGeom>
          <a:noFill/>
        </p:spPr>
      </p:pic>
      <p:pic>
        <p:nvPicPr>
          <p:cNvPr id="4103" name="Picture 7" descr="C:\Documents and Settings\Надежда\Мои документы\Мои рисунки\новый год\56774948__mg_26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4572000"/>
            <a:ext cx="1981200" cy="1981200"/>
          </a:xfrm>
          <a:prstGeom prst="rect">
            <a:avLst/>
          </a:prstGeom>
          <a:noFill/>
        </p:spPr>
      </p:pic>
      <p:pic>
        <p:nvPicPr>
          <p:cNvPr id="4104" name="Picture 8" descr="C:\Documents and Settings\Надежда\Мои документы\Мои рисунки\новый год\0_55562_2315f092_X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1371599"/>
            <a:ext cx="1219200" cy="2196757"/>
          </a:xfrm>
          <a:prstGeom prst="rect">
            <a:avLst/>
          </a:prstGeom>
          <a:noFill/>
        </p:spPr>
      </p:pic>
      <p:pic>
        <p:nvPicPr>
          <p:cNvPr id="4105" name="Picture 9" descr="C:\Documents and Settings\Надежда\Мои документы\Мои рисунки\новый год\1071579680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2971800"/>
            <a:ext cx="2057400" cy="2057400"/>
          </a:xfrm>
          <a:prstGeom prst="rect">
            <a:avLst/>
          </a:prstGeom>
          <a:noFill/>
        </p:spPr>
      </p:pic>
      <p:pic>
        <p:nvPicPr>
          <p:cNvPr id="4106" name="Picture 10" descr="C:\Documents and Settings\Надежда\Мои документы\Мои рисунки\новый год\e_14101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1371600"/>
            <a:ext cx="1600200" cy="16002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581400" y="3733800"/>
            <a:ext cx="2667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Шаблоны</a:t>
            </a:r>
          </a:p>
          <a:p>
            <a:pPr algn="ctr"/>
            <a:endParaRPr lang="ru-RU" dirty="0"/>
          </a:p>
        </p:txBody>
      </p:sp>
      <p:pic>
        <p:nvPicPr>
          <p:cNvPr id="4102" name="Picture 6" descr="C:\Documents and Settings\Надежда\Мои документы\Мои рисунки\новый год\ln2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8400" y="4648200"/>
            <a:ext cx="2057400" cy="2057400"/>
          </a:xfrm>
          <a:prstGeom prst="rect">
            <a:avLst/>
          </a:prstGeom>
          <a:noFill/>
        </p:spPr>
      </p:pic>
      <p:pic>
        <p:nvPicPr>
          <p:cNvPr id="4100" name="Picture 4" descr="C:\Documents and Settings\Надежда\Мои документы\Мои рисунки\новый год\dc77c99bc0f3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00" y="13716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Делаем </a:t>
            </a:r>
            <a:r>
              <a:rPr lang="ru-RU" b="1" dirty="0" smtClean="0">
                <a:solidFill>
                  <a:srgbClr val="C00000"/>
                </a:solidFill>
              </a:rPr>
              <a:t>солнышко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3352800" cy="3809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00400" y="914400"/>
            <a:ext cx="5943600" cy="5943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Возьмём </a:t>
            </a:r>
            <a:r>
              <a:rPr lang="ru-RU" sz="2800" b="1" dirty="0" smtClean="0">
                <a:solidFill>
                  <a:srgbClr val="002060"/>
                </a:solidFill>
              </a:rPr>
              <a:t>разную цветную бумагу (красную, желтую, </a:t>
            </a:r>
            <a:r>
              <a:rPr lang="ru-RU" sz="2800" b="1" dirty="0" smtClean="0">
                <a:solidFill>
                  <a:srgbClr val="002060"/>
                </a:solidFill>
              </a:rPr>
              <a:t>оранжевую</a:t>
            </a:r>
            <a:r>
              <a:rPr lang="ru-RU" sz="2800" b="1" dirty="0" smtClean="0">
                <a:solidFill>
                  <a:srgbClr val="002060"/>
                </a:solidFill>
              </a:rPr>
              <a:t>).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Вырезаем 2 круга </a:t>
            </a:r>
            <a:r>
              <a:rPr lang="ru-RU" sz="2800" b="1" dirty="0" smtClean="0">
                <a:solidFill>
                  <a:srgbClr val="002060"/>
                </a:solidFill>
              </a:rPr>
              <a:t>по шаблону.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Рисуем </a:t>
            </a:r>
            <a:r>
              <a:rPr lang="ru-RU" sz="2800" b="1" dirty="0" smtClean="0">
                <a:solidFill>
                  <a:srgbClr val="002060"/>
                </a:solidFill>
              </a:rPr>
              <a:t>на одном </a:t>
            </a:r>
            <a:r>
              <a:rPr lang="ru-RU" sz="2800" b="1" dirty="0" smtClean="0">
                <a:solidFill>
                  <a:srgbClr val="002060"/>
                </a:solidFill>
              </a:rPr>
              <a:t>круге глаза</a:t>
            </a:r>
            <a:r>
              <a:rPr lang="ru-RU" sz="2800" b="1" dirty="0" smtClean="0">
                <a:solidFill>
                  <a:srgbClr val="002060"/>
                </a:solidFill>
              </a:rPr>
              <a:t>, нос, </a:t>
            </a:r>
            <a:r>
              <a:rPr lang="ru-RU" sz="2800" b="1" dirty="0" smtClean="0">
                <a:solidFill>
                  <a:srgbClr val="002060"/>
                </a:solidFill>
              </a:rPr>
              <a:t>улыбку, второй круг не трогаем.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Вырезаем одинаковые по размеру разноцветные </a:t>
            </a:r>
            <a:r>
              <a:rPr lang="ru-RU" sz="2800" b="1" dirty="0" smtClean="0">
                <a:solidFill>
                  <a:srgbClr val="002060"/>
                </a:solidFill>
              </a:rPr>
              <a:t>полоски, «лучики солнышка» по шаблону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990600" y="1219200"/>
            <a:ext cx="2133600" cy="213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1328220">
            <a:off x="283200" y="299473"/>
            <a:ext cx="457200" cy="321447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368644">
            <a:off x="871359" y="3319170"/>
            <a:ext cx="457200" cy="29051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3452010">
            <a:off x="3770923" y="4211251"/>
            <a:ext cx="457200" cy="30484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704004">
            <a:off x="2217915" y="3519044"/>
            <a:ext cx="457200" cy="31244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7374170">
            <a:off x="6857651" y="4245631"/>
            <a:ext cx="457200" cy="3233333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3352800" cy="3809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0" y="0"/>
            <a:ext cx="9448800" cy="99060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rgbClr val="002060"/>
                </a:solidFill>
              </a:rPr>
              <a:t>Приклеиваем</a:t>
            </a:r>
            <a:r>
              <a:rPr lang="ru-RU" sz="2600" b="1" dirty="0" smtClean="0">
                <a:solidFill>
                  <a:srgbClr val="002060"/>
                </a:solidFill>
              </a:rPr>
              <a:t> лучики с обратной стороны </a:t>
            </a:r>
            <a:r>
              <a:rPr lang="ru-RU" sz="2600" b="1" dirty="0" smtClean="0">
                <a:solidFill>
                  <a:srgbClr val="002060"/>
                </a:solidFill>
              </a:rPr>
              <a:t>круга «без лица». </a:t>
            </a:r>
          </a:p>
          <a:p>
            <a:r>
              <a:rPr lang="ru-RU" sz="2600" b="1" dirty="0" smtClean="0">
                <a:solidFill>
                  <a:srgbClr val="002060"/>
                </a:solidFill>
              </a:rPr>
              <a:t>Заворачиваем «лучики» и приклеиваем</a:t>
            </a:r>
            <a:endParaRPr lang="ru-RU" sz="2600" b="1" dirty="0" smtClean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76600" y="2971800"/>
            <a:ext cx="2133600" cy="213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62400" y="1066800"/>
            <a:ext cx="457200" cy="201100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404850">
            <a:off x="3280864" y="4731506"/>
            <a:ext cx="457200" cy="2033782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4151957">
            <a:off x="6012494" y="2153248"/>
            <a:ext cx="457200" cy="22560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7903552">
            <a:off x="5981967" y="3950403"/>
            <a:ext cx="457200" cy="22654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6642695">
            <a:off x="6187800" y="3120462"/>
            <a:ext cx="457200" cy="2277343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20014765">
            <a:off x="3113962" y="1210394"/>
            <a:ext cx="457200" cy="2116326"/>
          </a:xfrm>
          <a:prstGeom prst="rect">
            <a:avLst/>
          </a:prstGeom>
          <a:solidFill>
            <a:srgbClr val="FD5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4132894">
            <a:off x="2250158" y="3601338"/>
            <a:ext cx="457200" cy="20337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2928661">
            <a:off x="2592196" y="4244408"/>
            <a:ext cx="457200" cy="20337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9174641">
            <a:off x="5460637" y="4533344"/>
            <a:ext cx="457200" cy="2204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250219">
            <a:off x="3959544" y="4966932"/>
            <a:ext cx="457200" cy="20337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20690838">
            <a:off x="4677459" y="4977400"/>
            <a:ext cx="457200" cy="20337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5579300">
            <a:off x="2170425" y="2769611"/>
            <a:ext cx="457200" cy="2033782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279472">
            <a:off x="4773741" y="1156510"/>
            <a:ext cx="457200" cy="20337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2812860">
            <a:off x="5537760" y="1492278"/>
            <a:ext cx="457200" cy="2218025"/>
          </a:xfrm>
          <a:prstGeom prst="rect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7005518">
            <a:off x="2348595" y="1905035"/>
            <a:ext cx="457200" cy="21284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694</TotalTime>
  <Words>109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</vt:lpstr>
      <vt:lpstr>Масленица</vt:lpstr>
      <vt:lpstr>Слайд 3</vt:lpstr>
      <vt:lpstr>Масленица</vt:lpstr>
      <vt:lpstr>Масленица</vt:lpstr>
      <vt:lpstr>Символ масленицы – солнышко.</vt:lpstr>
      <vt:lpstr>Что нам понадобится для работы?</vt:lpstr>
      <vt:lpstr>Делаем солнышко  </vt:lpstr>
      <vt:lpstr> </vt:lpstr>
      <vt:lpstr> </vt:lpstr>
      <vt:lpstr> </vt:lpstr>
      <vt:lpstr>Истринская школа-интернат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год</dc:title>
  <cp:lastModifiedBy>Учитель</cp:lastModifiedBy>
  <cp:revision>74</cp:revision>
  <dcterms:modified xsi:type="dcterms:W3CDTF">2013-03-12T10:47:23Z</dcterms:modified>
</cp:coreProperties>
</file>