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8" r:id="rId3"/>
    <p:sldId id="269" r:id="rId4"/>
    <p:sldId id="259" r:id="rId5"/>
    <p:sldId id="267" r:id="rId6"/>
    <p:sldId id="268" r:id="rId7"/>
    <p:sldId id="261" r:id="rId8"/>
    <p:sldId id="262" r:id="rId9"/>
    <p:sldId id="263" r:id="rId10"/>
    <p:sldId id="264" r:id="rId11"/>
    <p:sldId id="265" r:id="rId12"/>
    <p:sldId id="270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78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8EE84-0A86-4B06-8EF6-A6D05CE8041D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1271E-89A1-470B-9598-FEBFFBB9A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271E-89A1-470B-9598-FEBFFBB9A58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Николай Алексеевич Некрасов</a:t>
            </a:r>
            <a:endParaRPr lang="ru-RU" sz="4800" b="1" dirty="0"/>
          </a:p>
        </p:txBody>
      </p:sp>
      <p:pic>
        <p:nvPicPr>
          <p:cNvPr id="4" name="Picture 2" descr="C:\Users\Sergey\Desktop\некрасов\некрасов\image00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209800" y="1600200"/>
            <a:ext cx="4100512" cy="504867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Sergey\Desktop\некрасов\некрасов\69792962_da50d58763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76400"/>
            <a:ext cx="9144000" cy="1524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Как мел, скрипуч и сух,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791200" y="3810000"/>
            <a:ext cx="3352800" cy="23161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0" y="4114800"/>
            <a:ext cx="2362200" cy="20113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ergey\Desktop\некрасов\некрасов\1292490399_1-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57800"/>
            <a:ext cx="9144000" cy="1600200"/>
          </a:xfrm>
        </p:spPr>
        <p:txBody>
          <a:bodyPr>
            <a:normAutofit fontScale="90000"/>
          </a:bodyPr>
          <a:lstStyle/>
          <a:p>
            <a:r>
              <a:rPr lang="ru-RU" sz="7300" b="1" dirty="0" smtClean="0">
                <a:solidFill>
                  <a:srgbClr val="002060"/>
                </a:solidFill>
              </a:rPr>
              <a:t>И ловит кошка рыжая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Sergey\Desktop\некрасов\некрасов\547756_5230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96319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62600"/>
            <a:ext cx="9906000" cy="1295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7300" b="1" dirty="0" smtClean="0">
                <a:solidFill>
                  <a:srgbClr val="002060"/>
                </a:solidFill>
              </a:rPr>
              <a:t>Веселых белых мух.</a:t>
            </a:r>
            <a:br>
              <a:rPr lang="ru-RU" sz="7300" b="1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ergey\Desktop\некрасов\некрасов\94002191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4708" y="-390842"/>
            <a:ext cx="9168708" cy="72488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172200"/>
            <a:ext cx="8686800" cy="685800"/>
          </a:xfrm>
        </p:spPr>
        <p:txBody>
          <a:bodyPr>
            <a:normAutofit/>
          </a:bodyPr>
          <a:lstStyle/>
          <a:p>
            <a:pPr algn="r"/>
            <a:r>
              <a:rPr lang="ru-RU" sz="1400" b="1" dirty="0" smtClean="0">
                <a:solidFill>
                  <a:srgbClr val="002060"/>
                </a:solidFill>
              </a:rPr>
              <a:t>Презентация подготовлена 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И.А. Борисенко (зав.библиотекой)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Sergey\Desktop\некрасов\некрасов\0_4882e_e94dffb8_XL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4724400" cy="68510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Снежок </a:t>
            </a:r>
            <a:endParaRPr lang="ru-RU" sz="9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	</a:t>
            </a:r>
            <a:endParaRPr lang="ru-RU" sz="4800" b="1" dirty="0" smtClean="0"/>
          </a:p>
          <a:p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ergey\Desktop\некрасов\некрасов\32939133234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8239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18288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Снежок порхает, кружится,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Autofit/>
          </a:bodyPr>
          <a:lstStyle/>
          <a:p>
            <a:r>
              <a:rPr lang="ru-RU" sz="8800" b="1" dirty="0" smtClean="0"/>
              <a:t>На улице бело</a:t>
            </a:r>
            <a:endParaRPr lang="ru-RU" sz="8800" b="1" dirty="0"/>
          </a:p>
        </p:txBody>
      </p:sp>
      <p:pic>
        <p:nvPicPr>
          <p:cNvPr id="2050" name="Picture 2" descr="C:\Users\Sergey\Desktop\некрасов\некрасов\107118_1524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19200" y="1447800"/>
            <a:ext cx="6638727" cy="531098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ergey\Desktop\некрасов\некрасов\IMG_70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76800"/>
            <a:ext cx="9144000" cy="1219200"/>
          </a:xfrm>
        </p:spPr>
        <p:txBody>
          <a:bodyPr>
            <a:noAutofit/>
          </a:bodyPr>
          <a:lstStyle/>
          <a:p>
            <a:r>
              <a:rPr lang="ru-RU" sz="6000" dirty="0"/>
              <a:t>И превратились лужицы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52400"/>
            <a:ext cx="9144000" cy="1524000"/>
          </a:xfrm>
        </p:spPr>
        <p:txBody>
          <a:bodyPr/>
          <a:lstStyle/>
          <a:p>
            <a:pPr algn="ctr"/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6800" y="612775"/>
            <a:ext cx="6211888" cy="1292225"/>
          </a:xfrm>
        </p:spPr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Sergey\Desktop\некрасов\некрасов\R3_02_Ice_2_SAE_20081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9400" cy="71056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76800"/>
            <a:ext cx="9144000" cy="1219200"/>
          </a:xfrm>
        </p:spPr>
        <p:txBody>
          <a:bodyPr>
            <a:noAutofit/>
          </a:bodyPr>
          <a:lstStyle/>
          <a:p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09600"/>
            <a:ext cx="9144000" cy="1752600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/>
              <a:t>В холодное стекло.</a:t>
            </a:r>
            <a:br>
              <a:rPr lang="ru-RU" sz="8000" b="1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6800" y="612775"/>
            <a:ext cx="6211888" cy="1292225"/>
          </a:xfrm>
        </p:spPr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371600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Где летом пели зяблики,</a:t>
            </a:r>
            <a:br>
              <a:rPr lang="ru-RU" sz="5400" b="1" dirty="0" smtClean="0"/>
            </a:br>
            <a:r>
              <a:rPr lang="ru-RU" sz="5400" b="1" dirty="0" smtClean="0"/>
              <a:t> Сегодня - посмотри! -</a:t>
            </a:r>
            <a:br>
              <a:rPr lang="ru-RU" sz="5400" b="1" dirty="0" smtClean="0"/>
            </a:br>
            <a:endParaRPr lang="ru-RU" sz="5400" b="1" dirty="0"/>
          </a:p>
        </p:txBody>
      </p:sp>
      <p:pic>
        <p:nvPicPr>
          <p:cNvPr id="4099" name="Picture 3" descr="C:\Users\Sergey\Desktop\некрасов\некрасов\2009011917033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1066800" y="1485900"/>
            <a:ext cx="7162800" cy="53721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rgey\Desktop\некрасов\некрасов\87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981200" y="1563883"/>
            <a:ext cx="5261437" cy="52941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Как </a:t>
            </a:r>
            <a:r>
              <a:rPr lang="ru-RU" sz="4800" b="1" dirty="0" err="1" smtClean="0"/>
              <a:t>розовые</a:t>
            </a:r>
            <a:r>
              <a:rPr lang="ru-RU" sz="4800" b="1" dirty="0" smtClean="0"/>
              <a:t> яблоки,</a:t>
            </a:r>
            <a:br>
              <a:rPr lang="ru-RU" sz="4800" b="1" dirty="0" smtClean="0"/>
            </a:br>
            <a:r>
              <a:rPr lang="ru-RU" sz="4800" b="1" dirty="0" smtClean="0"/>
              <a:t> На ветках снегири.</a:t>
            </a:r>
            <a:endParaRPr lang="ru-RU" sz="48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Снежок изрезан лыжами,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Sergey\Desktop\некрасов\некрасов\0_622c_133872a7_XL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010531" y="1066800"/>
            <a:ext cx="4133469" cy="5791200"/>
          </a:xfrm>
          <a:prstGeom prst="rect">
            <a:avLst/>
          </a:prstGeom>
          <a:noFill/>
        </p:spPr>
      </p:pic>
      <p:pic>
        <p:nvPicPr>
          <p:cNvPr id="6147" name="Picture 3" descr="C:\Users\Sergey\Desktop\некрасов\некрасов\f_112917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 rot="-300000">
            <a:off x="203531" y="1308550"/>
            <a:ext cx="5742895" cy="447367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4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46</Words>
  <PresentationFormat>Экран (4:3)</PresentationFormat>
  <Paragraphs>17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Николай Алексеевич Некрасов</vt:lpstr>
      <vt:lpstr>Снежок </vt:lpstr>
      <vt:lpstr>Снежок порхает, кружится,</vt:lpstr>
      <vt:lpstr>На улице бело</vt:lpstr>
      <vt:lpstr>И превратились лужицы</vt:lpstr>
      <vt:lpstr>Слайд 6</vt:lpstr>
      <vt:lpstr>Где летом пели зяблики,  Сегодня - посмотри! - </vt:lpstr>
      <vt:lpstr>Как розовые яблоки,  На ветках снегири.</vt:lpstr>
      <vt:lpstr>Снежок изрезан лыжами, </vt:lpstr>
      <vt:lpstr>Как мел, скрипуч и сух,</vt:lpstr>
      <vt:lpstr>И ловит кошка рыжая   </vt:lpstr>
      <vt:lpstr>  Веселых белых мух.  </vt:lpstr>
      <vt:lpstr>Презентация подготовлена  И.А. Борисенко (зав.библиотекой)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Николай Алексеевич Некрасов</dc:title>
  <dc:creator>Sergey</dc:creator>
  <cp:lastModifiedBy>Учитель</cp:lastModifiedBy>
  <cp:revision>9</cp:revision>
  <dcterms:created xsi:type="dcterms:W3CDTF">2011-12-01T14:27:09Z</dcterms:created>
  <dcterms:modified xsi:type="dcterms:W3CDTF">2011-12-02T05:59:35Z</dcterms:modified>
</cp:coreProperties>
</file>