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6" r:id="rId10"/>
    <p:sldId id="28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512167"/>
          </a:xfrm>
        </p:spPr>
        <p:txBody>
          <a:bodyPr/>
          <a:lstStyle/>
          <a:p>
            <a:r>
              <a:rPr lang="ru-RU" b="1" dirty="0" smtClean="0"/>
              <a:t>Предлоги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8280920" cy="292988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Предлоги пишутся отдельно!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35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5" name="Picture 11" descr="ad94e7d185c4t"/>
          <p:cNvPicPr>
            <a:picLocks noChangeAspect="1" noChangeArrowheads="1"/>
          </p:cNvPicPr>
          <p:nvPr/>
        </p:nvPicPr>
        <p:blipFill>
          <a:blip r:embed="rId2">
            <a:lum bright="-18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3184525" y="3470275"/>
            <a:ext cx="566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Broadway" pitchFamily="82" charset="0"/>
              </a:rPr>
              <a:t>на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3276600" y="784225"/>
            <a:ext cx="55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Arial" charset="0"/>
              </a:rPr>
              <a:t>за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 rot="10109711" flipV="1">
            <a:off x="1763713" y="4292600"/>
            <a:ext cx="511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Broadway" pitchFamily="82" charset="0"/>
              </a:rPr>
              <a:t>у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4859338" y="3933825"/>
            <a:ext cx="1081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Broadway" pitchFamily="82" charset="0"/>
              </a:rPr>
              <a:t>перед</a:t>
            </a: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4787900" y="4941888"/>
            <a:ext cx="746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Broadway" pitchFamily="82" charset="0"/>
              </a:rPr>
              <a:t>под</a:t>
            </a: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1979613" y="1700213"/>
            <a:ext cx="10398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Broadway" pitchFamily="82" charset="0"/>
              </a:rPr>
              <a:t>через</a:t>
            </a: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2268538" y="692150"/>
            <a:ext cx="376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Broadway" pitchFamily="82" charset="0"/>
              </a:rPr>
              <a:t>в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6372225" y="5157788"/>
            <a:ext cx="12176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Broadway" pitchFamily="82" charset="0"/>
              </a:rPr>
              <a:t>из-под</a:t>
            </a: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5364163" y="1628775"/>
            <a:ext cx="576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Broadway" pitchFamily="82" charset="0"/>
              </a:rPr>
              <a:t>от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395288" y="2205038"/>
            <a:ext cx="541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Broadway" pitchFamily="82" charset="0"/>
              </a:rPr>
              <a:t>до</a:t>
            </a: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6516688" y="333375"/>
            <a:ext cx="1120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Broadway" pitchFamily="82" charset="0"/>
              </a:rPr>
              <a:t>вдоль</a:t>
            </a: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1384300" y="6230938"/>
            <a:ext cx="7164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Придумай предложения, используя данные предлоги. </a:t>
            </a: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8612188" y="4005263"/>
            <a:ext cx="5318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Broadway" pitchFamily="82" charset="0"/>
              </a:rPr>
              <a:t>из</a:t>
            </a:r>
          </a:p>
        </p:txBody>
      </p:sp>
    </p:spTree>
    <p:extLst>
      <p:ext uri="{BB962C8B-B14F-4D97-AF65-F5344CB8AC3E}">
        <p14:creationId xmlns:p14="http://schemas.microsoft.com/office/powerpoint/2010/main" val="23136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картинки\русский язык\757352-c458e5c7073b54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714500"/>
            <a:ext cx="44862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83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картинки\русский язык\20120829081326!T7pr (1)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54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картинки\русский язык\0002-002-V.-TSvety-stojat-v-vaz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950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картинки\русский язык\891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53469"/>
            <a:ext cx="42672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757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картинки\русский язык\978-5-86775-230-9_b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05781"/>
            <a:ext cx="6096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983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картинки\русский язык\predl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68593"/>
            <a:ext cx="2438400" cy="17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376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картинки\русский язык\image0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2" y="2282031"/>
            <a:ext cx="456247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44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F:\картинки\русский язык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2958306"/>
            <a:ext cx="21145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57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картинки\русский язык\img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758281"/>
            <a:ext cx="29527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56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картинки\русский язык\img8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758281"/>
            <a:ext cx="29527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07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картинки\русский язык\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758281"/>
            <a:ext cx="29527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188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картинки\русский язык\pristav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77" y="1600200"/>
            <a:ext cx="60440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57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F:\картинки\русский язык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958306"/>
            <a:ext cx="24193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89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F:\картинки\русский язык\14_html_m510f1cf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720" y="2967069"/>
            <a:ext cx="2956560" cy="1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063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F:\картинки\русский язык\0015-015-P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770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F:\картинки\русский язык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758281"/>
            <a:ext cx="29527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89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F:\картинки\русский язык\img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758281"/>
            <a:ext cx="29527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74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F:\картинки\русский язык\0005-005-Neizmenjaemy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520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F:\картинки\русский язык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758281"/>
            <a:ext cx="29527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55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F:\картинки\русский язык\с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060" y="2914491"/>
            <a:ext cx="2087880" cy="18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47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картинки\русский язык\0006-006-Z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651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F:\картинки\русский язык\0018-018-Spasibo-za-vniman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149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F:\картинки\русский язык\orfography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2294731"/>
            <a:ext cx="44450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965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12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картинки\русский язык\0007-007-Iz-za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73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картинки\русский язык\1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53" y="1600200"/>
            <a:ext cx="361109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83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картинки\русский язык\Учим-предлоги1-300x2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63044"/>
            <a:ext cx="2857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75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картинки\русский язык\5908543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579" y="1600200"/>
            <a:ext cx="494084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410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картинки\русский язык\2367853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35" y="1600200"/>
            <a:ext cx="319532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89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F:\картинки\русский язык\0009-009-Iz-po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516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Экран (4:3)</PresentationFormat>
  <Paragraphs>15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Предлоги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Предлоги </dc:title>
  <dc:creator>Sergey</dc:creator>
  <cp:lastModifiedBy>Крутских Сергей Анатольевич</cp:lastModifiedBy>
  <cp:revision>1</cp:revision>
  <dcterms:created xsi:type="dcterms:W3CDTF">2015-02-01T14:07:34Z</dcterms:created>
  <dcterms:modified xsi:type="dcterms:W3CDTF">2015-02-01T14:16:13Z</dcterms:modified>
</cp:coreProperties>
</file>