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1" r:id="rId3"/>
    <p:sldId id="276" r:id="rId4"/>
    <p:sldId id="277" r:id="rId5"/>
    <p:sldId id="264" r:id="rId6"/>
    <p:sldId id="271" r:id="rId7"/>
    <p:sldId id="263" r:id="rId8"/>
    <p:sldId id="258" r:id="rId9"/>
    <p:sldId id="265" r:id="rId10"/>
    <p:sldId id="268" r:id="rId11"/>
    <p:sldId id="260" r:id="rId12"/>
    <p:sldId id="269" r:id="rId13"/>
    <p:sldId id="266" r:id="rId14"/>
    <p:sldId id="270" r:id="rId15"/>
    <p:sldId id="272" r:id="rId16"/>
    <p:sldId id="278" r:id="rId17"/>
    <p:sldId id="279" r:id="rId18"/>
    <p:sldId id="273" r:id="rId19"/>
    <p:sldId id="262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864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://www.zateevo.ru/userfiles/image/Upalnamoch_Prava/015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Надежда\Мои документы\Мои рисунки\права\0001-001-Prava-rebjon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45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Надежда\Мои документы\Мои рисунки\1 сентября\33060-clipart-illustration-of-a-smart-school-girl-surrounded-by-math-symbo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681901"/>
            <a:ext cx="4495800" cy="4176099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3810000" y="0"/>
            <a:ext cx="5181600" cy="2514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 меня есть право бесплатно учиться в школе.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C:\Documents and Settings\Надежда\Мои документы\Мои рисунки\одар. дети\школ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33800"/>
            <a:ext cx="4686300" cy="3124200"/>
          </a:xfrm>
          <a:prstGeom prst="rect">
            <a:avLst/>
          </a:prstGeom>
          <a:noFill/>
        </p:spPr>
      </p:pic>
      <p:pic>
        <p:nvPicPr>
          <p:cNvPr id="5122" name="Picture 2" descr="C:\Documents and Settings\Надежда\Мои документы\Мои рисунки\1 сентября\d18dd0bcd0b1d0bbd0b5d0bcd0b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2400" y="-152400"/>
            <a:ext cx="4184805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5"/>
          <p:cNvGraphicFramePr>
            <a:graphicFrameLocks noChangeAspect="1"/>
          </p:cNvGraphicFramePr>
          <p:nvPr/>
        </p:nvGraphicFramePr>
        <p:xfrm>
          <a:off x="0" y="-12879"/>
          <a:ext cx="5029200" cy="6870879"/>
        </p:xfrm>
        <a:graphic>
          <a:graphicData uri="http://schemas.openxmlformats.org/presentationml/2006/ole">
            <p:oleObj spid="_x0000_s18434" r:id="rId3" imgW="3134162" imgH="3619048" progId="">
              <p:embed/>
            </p:oleObj>
          </a:graphicData>
        </a:graphic>
      </p:graphicFrame>
      <p:sp>
        <p:nvSpPr>
          <p:cNvPr id="2" name="Овал 1"/>
          <p:cNvSpPr/>
          <p:nvPr/>
        </p:nvSpPr>
        <p:spPr>
          <a:xfrm>
            <a:off x="4419600" y="1371600"/>
            <a:ext cx="4724400" cy="419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Если я заболею,  родители и государство будут заботиться обо мне.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Мне будет оказана медицинская помощь.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Надежда\Мои документы\Мои рисунки\права\korchak_janush_pravo_rebenka_na_uvazhenie_36397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81"/>
            <a:ext cx="7029450" cy="6857619"/>
          </a:xfrm>
          <a:prstGeom prst="rect">
            <a:avLst/>
          </a:prstGeom>
          <a:noFill/>
        </p:spPr>
      </p:pic>
      <p:sp>
        <p:nvSpPr>
          <p:cNvPr id="2" name="Волна 1"/>
          <p:cNvSpPr/>
          <p:nvPr/>
        </p:nvSpPr>
        <p:spPr>
          <a:xfrm>
            <a:off x="-152400" y="5334000"/>
            <a:ext cx="9525000" cy="2057400"/>
          </a:xfrm>
          <a:prstGeom prst="wave">
            <a:avLst>
              <a:gd name="adj1" fmla="val 12500"/>
              <a:gd name="adj2" fmla="val 10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 меня есть право на хорошее к себе отношение родителей и других взрослых людей.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7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9458" name="Фотография Photo Editor" r:id="rId3" imgW="5714286" imgH="4114286" progId="">
              <p:embed/>
            </p:oleObj>
          </a:graphicData>
        </a:graphic>
      </p:graphicFrame>
      <p:sp>
        <p:nvSpPr>
          <p:cNvPr id="2" name="Волна 1"/>
          <p:cNvSpPr/>
          <p:nvPr/>
        </p:nvSpPr>
        <p:spPr>
          <a:xfrm>
            <a:off x="3124200" y="4800600"/>
            <a:ext cx="6019800" cy="2057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Мои родители и никто другой не могут меня бить, обижать.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3" name="Object 7"/>
          <p:cNvGraphicFramePr>
            <a:graphicFrameLocks noChangeAspect="1"/>
          </p:cNvGraphicFramePr>
          <p:nvPr/>
        </p:nvGraphicFramePr>
        <p:xfrm>
          <a:off x="4214533" y="1828800"/>
          <a:ext cx="4929467" cy="4038600"/>
        </p:xfrm>
        <a:graphic>
          <a:graphicData uri="http://schemas.openxmlformats.org/presentationml/2006/ole">
            <p:oleObj spid="_x0000_s12293" r:id="rId3" imgW="5296639" imgH="3809524" progId="">
              <p:embed/>
            </p:oleObj>
          </a:graphicData>
        </a:graphic>
      </p:graphicFrame>
      <p:sp>
        <p:nvSpPr>
          <p:cNvPr id="2" name="Блок-схема: документ 1"/>
          <p:cNvSpPr/>
          <p:nvPr/>
        </p:nvSpPr>
        <p:spPr>
          <a:xfrm>
            <a:off x="0" y="0"/>
            <a:ext cx="9144000" cy="22860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Я имею право не защиту от государства, если у меня нет родителей или мне плохо дома.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00400"/>
            <a:ext cx="486805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C:\Documents and Settings\Надежда\Мои документы\Мои рисунки\права\file_6a406da41ad0c7eed58da93965fefc5f_2830642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-533400"/>
            <a:ext cx="5486400" cy="7567448"/>
          </a:xfrm>
          <a:prstGeom prst="rect">
            <a:avLst/>
          </a:prstGeom>
          <a:noFill/>
        </p:spPr>
      </p:pic>
      <p:sp>
        <p:nvSpPr>
          <p:cNvPr id="2" name="Выноска-облако 1"/>
          <p:cNvSpPr/>
          <p:nvPr/>
        </p:nvSpPr>
        <p:spPr>
          <a:xfrm>
            <a:off x="0" y="0"/>
            <a:ext cx="5715000" cy="2057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Если я имею инвалидность я имею такие же права как все дети и даже чуть больше.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3" name="Picture 7" descr="C:\Documents and Settings\Надежда\Мои документы\Мои рисунки\права\f7785682124c6f41744b6ea6782c6f1d58e950d8.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2286000"/>
            <a:ext cx="5442858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www.zateevo.ru/userfiles/image/Upalnamoch_Prava/015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327063" y="228600"/>
            <a:ext cx="3616911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C:\Documents and Settings\Надежда\Мои документы\Мои рисунки\одар. дети\дактиль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65500"/>
            <a:ext cx="5279360" cy="3492500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0" y="0"/>
            <a:ext cx="5410200" cy="2514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Государство помогает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детям-инвалидам.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Надежда\Мои документы\Мои рисунки\государство\равны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0000">
            <a:off x="115145" y="99779"/>
            <a:ext cx="4315095" cy="6091899"/>
          </a:xfrm>
          <a:prstGeom prst="rect">
            <a:avLst/>
          </a:prstGeom>
          <a:noFill/>
        </p:spPr>
      </p:pic>
      <p:pic>
        <p:nvPicPr>
          <p:cNvPr id="3" name="Picture 3" descr="C:\Documents and Settings\Надежда\Мои документы\Мои рисунки\права\254732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00000">
            <a:off x="4390153" y="809227"/>
            <a:ext cx="4289820" cy="5719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Надежда\Мои документы\Мои рисунки\права\1275550396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3401" y="2133600"/>
            <a:ext cx="4940372" cy="4724400"/>
          </a:xfrm>
          <a:prstGeom prst="rect">
            <a:avLst/>
          </a:prstGeom>
          <a:noFill/>
        </p:spPr>
      </p:pic>
      <p:pic>
        <p:nvPicPr>
          <p:cNvPr id="9219" name="Picture 3" descr="C:\Documents and Settings\Надежда\Мои документы\Мои рисунки\права\children's righ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6791" y="2133600"/>
            <a:ext cx="4767209" cy="4724400"/>
          </a:xfrm>
          <a:prstGeom prst="rect">
            <a:avLst/>
          </a:prstGeom>
          <a:noFill/>
        </p:spPr>
      </p:pic>
      <p:sp>
        <p:nvSpPr>
          <p:cNvPr id="2" name="Прямоугольная выноска 1"/>
          <p:cNvSpPr/>
          <p:nvPr/>
        </p:nvSpPr>
        <p:spPr>
          <a:xfrm>
            <a:off x="0" y="0"/>
            <a:ext cx="9144000" cy="24384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Я имею все права с самого рождения.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Неважно кто мои родители, какого цвета моя кожа, мальчик я или девочка, какой я национальности, на каком языке я говорю, в какого Бога я верю, здоровый я или больной.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Никто не имеет права лишить меня моих прав.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апля 1"/>
          <p:cNvSpPr/>
          <p:nvPr/>
        </p:nvSpPr>
        <p:spPr>
          <a:xfrm>
            <a:off x="4876800" y="0"/>
            <a:ext cx="4267200" cy="40386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Наше государство следит, чтобы мои права соблюдались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172" name="Object 6"/>
          <p:cNvGraphicFramePr>
            <a:graphicFrameLocks noChangeAspect="1"/>
          </p:cNvGraphicFramePr>
          <p:nvPr/>
        </p:nvGraphicFramePr>
        <p:xfrm>
          <a:off x="0" y="0"/>
          <a:ext cx="5348378" cy="6858000"/>
        </p:xfrm>
        <a:graphic>
          <a:graphicData uri="http://schemas.openxmlformats.org/presentationml/2006/ole">
            <p:oleObj spid="_x0000_s7172" name="Фотография Photo Editor" r:id="rId3" imgW="2228571" imgH="285789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Надежда\Мои документы\Мои рисунки\права\861210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57800" cy="7521091"/>
          </a:xfrm>
          <a:prstGeom prst="rect">
            <a:avLst/>
          </a:prstGeom>
          <a:noFill/>
        </p:spPr>
      </p:pic>
      <p:sp>
        <p:nvSpPr>
          <p:cNvPr id="2" name="Облако 1"/>
          <p:cNvSpPr/>
          <p:nvPr/>
        </p:nvSpPr>
        <p:spPr>
          <a:xfrm>
            <a:off x="5105400" y="1219200"/>
            <a:ext cx="4038600" cy="3886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Пока мне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 исполнилось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18 лет –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я ребенок.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Надежда\Мои документы\Мои рисунки\права\0460444de1feaca35af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0" y="0"/>
            <a:ext cx="11293114" cy="6858000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304800" y="228600"/>
            <a:ext cx="5791200" cy="2286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Я знаю свои права!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Надежда\Мои документы\Мои рисунки\права\20091110-cityform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0"/>
            <a:ext cx="4978400" cy="74676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0" y="2971800"/>
            <a:ext cx="5181600" cy="510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Я хочу знать свои права!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04813"/>
            <a:ext cx="8424862" cy="627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66800" y="0"/>
            <a:ext cx="70103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6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ЗНАКОМЬТЕСЬ</a:t>
            </a:r>
            <a:endParaRPr lang="ru-RU" sz="66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33600" y="3982998"/>
            <a:ext cx="510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НАШИ         ПРАВА</a:t>
            </a:r>
            <a:endParaRPr lang="ru-RU" sz="48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4419600" y="0"/>
            <a:ext cx="4724400" cy="25146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Я имею право знать своих родителей и имею право на их заботу.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Documents and Settings\Надежда\Мои документы\Мои рисунки\права\17488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1425" cy="4286250"/>
          </a:xfrm>
          <a:prstGeom prst="rect">
            <a:avLst/>
          </a:prstGeom>
          <a:noFill/>
        </p:spPr>
      </p:pic>
      <p:pic>
        <p:nvPicPr>
          <p:cNvPr id="14338" name="Picture 2" descr="C:\Documents and Settings\Надежда\Мои документы\Мои рисунки\права\25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043809"/>
            <a:ext cx="5410200" cy="3814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Надежда\Мои документы\Мои рисунки\права\62950e4a6dee9476d5eb7d6795b598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0"/>
            <a:ext cx="5092575" cy="6858000"/>
          </a:xfrm>
          <a:prstGeom prst="rect">
            <a:avLst/>
          </a:prstGeom>
          <a:noFill/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0" y="0"/>
            <a:ext cx="3505200" cy="1219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 имею право жить со своими родителями.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4038600" y="0"/>
            <a:ext cx="5105400" cy="13716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Мои родители имеют право и обязаны руководить мной, воспитывать меня.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лнце 1"/>
          <p:cNvSpPr/>
          <p:nvPr/>
        </p:nvSpPr>
        <p:spPr>
          <a:xfrm>
            <a:off x="4800600" y="914400"/>
            <a:ext cx="4343400" cy="4495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 имею право на имя и гражданство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Documents and Settings\Надежда\Мои документы\Мои рисунки\права\img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924"/>
            <a:ext cx="4800600" cy="6800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0" y="0"/>
            <a:ext cx="9144000" cy="16002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 имею право читать газеты и журналы, смотреть телевизор, слушать музыку, играть с друзьями.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Надежда\Рабочий стол\библиотека\готовые мероприятия\здоровье\фото о здоровье\2d5f548bf057a34442ef536674ee2ab3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2800"/>
            <a:ext cx="4724400" cy="3547097"/>
          </a:xfrm>
          <a:prstGeom prst="rect">
            <a:avLst/>
          </a:prstGeom>
          <a:noFill/>
        </p:spPr>
      </p:pic>
      <p:pic>
        <p:nvPicPr>
          <p:cNvPr id="3074" name="Picture 2" descr="C:\Documents and Settings\Надежда\Мои документы\Мои рисунки\библиоткека\чтение\knig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47800"/>
            <a:ext cx="4572000" cy="3762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2895600" y="0"/>
            <a:ext cx="6248400" cy="2514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 имею право играть, отдыхать, танцевать, рисовать, заниматься в кружках и секциях.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Надежда\Мои документы\Мои рисунки\одар. дети\танец гл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62400"/>
            <a:ext cx="4343400" cy="2895600"/>
          </a:xfrm>
          <a:prstGeom prst="rect">
            <a:avLst/>
          </a:prstGeom>
          <a:noFill/>
        </p:spPr>
      </p:pic>
      <p:pic>
        <p:nvPicPr>
          <p:cNvPr id="4" name="Picture 2" descr="C:\Documents and Settings\Надежда\Мои документы\Мои рисунки\права\06977957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604770"/>
            <a:ext cx="4953000" cy="4424680"/>
          </a:xfrm>
          <a:prstGeom prst="rect">
            <a:avLst/>
          </a:prstGeom>
          <a:noFill/>
        </p:spPr>
      </p:pic>
      <p:pic>
        <p:nvPicPr>
          <p:cNvPr id="6" name="Picture 2" descr="C:\Documents and Settings\Надежда\Рабочий стол\библиотека\готовые мероприятия\здоровье\фото о здоровье\225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2895600" cy="4019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253</Words>
  <PresentationFormat>Экран (4:3)</PresentationFormat>
  <Paragraphs>27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Office Theme</vt:lpstr>
      <vt:lpstr>Фотография Photo Editor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Учитель</cp:lastModifiedBy>
  <cp:revision>33</cp:revision>
  <dcterms:modified xsi:type="dcterms:W3CDTF">2012-01-16T10:26:59Z</dcterms:modified>
</cp:coreProperties>
</file>