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62" r:id="rId4"/>
    <p:sldId id="267" r:id="rId5"/>
    <p:sldId id="268" r:id="rId6"/>
    <p:sldId id="269" r:id="rId7"/>
    <p:sldId id="266" r:id="rId8"/>
    <p:sldId id="258" r:id="rId9"/>
    <p:sldId id="259" r:id="rId10"/>
    <p:sldId id="260" r:id="rId11"/>
    <p:sldId id="261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F4E9D-96D5-48F9-9D13-3E99F41F7D1D}" type="datetimeFigureOut">
              <a:rPr lang="ru-RU" smtClean="0"/>
              <a:pPr/>
              <a:t>10.12.2012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C8FF1-9010-44C3-9EEE-C92AD97A7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21139D-2C4D-4A6B-AA7F-0034D509B93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Почта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Pochta_Rossi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209800"/>
            <a:ext cx="5410200" cy="425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11188" y="4292600"/>
            <a:ext cx="8713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b="1">
                <a:latin typeface="Times New Roman" pitchFamily="18" charset="0"/>
                <a:cs typeface="Times New Roman" pitchFamily="18" charset="0"/>
              </a:rPr>
              <a:t>почтовый  индекс</a:t>
            </a:r>
          </a:p>
        </p:txBody>
      </p:sp>
      <p:pic>
        <p:nvPicPr>
          <p:cNvPr id="9219" name="Picture 5" descr="индек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844675"/>
            <a:ext cx="59055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60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почтовый ящик</a:t>
            </a:r>
            <a:r>
              <a:rPr lang="ru-RU" sz="6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ru-RU" sz="60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endParaRPr lang="ru-RU" sz="6000" b="1" dirty="0">
              <a:solidFill>
                <a:schemeClr val="bg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5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8" descr="поч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133600"/>
            <a:ext cx="603567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почтальон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2" descr="C:\Documents and Settings\Надежда\Рабочий стол\стенд 1\p2009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71800" y="1905000"/>
            <a:ext cx="3200400" cy="4429125"/>
          </a:xfr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почтальон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57600" y="1600200"/>
            <a:ext cx="5486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/>
              <a:t>Почтальон спешит по свету. </a:t>
            </a:r>
          </a:p>
          <a:p>
            <a:pPr>
              <a:buNone/>
            </a:pPr>
            <a:r>
              <a:rPr lang="ru-RU" sz="3200" b="1" dirty="0"/>
              <a:t>В каждый дом идти он рад. </a:t>
            </a:r>
          </a:p>
          <a:p>
            <a:pPr>
              <a:buNone/>
            </a:pPr>
            <a:r>
              <a:rPr lang="ru-RU" sz="3200" b="1" dirty="0"/>
              <a:t>Если долго писем нету – </a:t>
            </a:r>
          </a:p>
          <a:p>
            <a:pPr>
              <a:buNone/>
            </a:pPr>
            <a:r>
              <a:rPr lang="ru-RU" sz="3200" b="1" dirty="0"/>
              <a:t>Почтальон не виноват.</a:t>
            </a:r>
          </a:p>
          <a:p>
            <a:endParaRPr lang="ru-RU" sz="3200" b="1" dirty="0"/>
          </a:p>
        </p:txBody>
      </p:sp>
      <p:pic>
        <p:nvPicPr>
          <p:cNvPr id="5" name="Picture 2" descr="C:\Documents and Settings\Надежда\Рабочий стол\стенд 1\postman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447800"/>
            <a:ext cx="295171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Презентация подготовлена:</a:t>
            </a:r>
          </a:p>
          <a:p>
            <a:pPr algn="ctr"/>
            <a:r>
              <a:rPr lang="ru-RU" sz="3200" b="1" dirty="0" smtClean="0"/>
              <a:t>И.А. Борисенко</a:t>
            </a: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Почта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Посылка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Бандероль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Телеграмма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Письмо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Конверт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Адрес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Индекс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Почтовый ящик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Почтальон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почта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5" descr="сочи почт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97000" y="1747838"/>
            <a:ext cx="6350000" cy="42291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ПОСЫЛКА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420217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514600"/>
            <a:ext cx="432308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бандероль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57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телеграмма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3429000" cy="231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 descr="C:\Documents and Settings\Надежда\Рабочий стол\мероприятия\проект почта\1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447800"/>
            <a:ext cx="4419600" cy="3041009"/>
          </a:xfrm>
          <a:prstGeom prst="rect">
            <a:avLst/>
          </a:prstGeom>
          <a:noFill/>
        </p:spPr>
      </p:pic>
      <p:pic>
        <p:nvPicPr>
          <p:cNvPr id="2056" name="Picture 8" descr="C:\Documents and Settings\Надежда\Рабочий стол\мероприятия\проект почта\1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4514611"/>
            <a:ext cx="3733800" cy="2343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z="6700" b="1" smtClean="0">
                <a:latin typeface="Times New Roman" pitchFamily="18" charset="0"/>
                <a:cs typeface="Times New Roman" pitchFamily="18" charset="0"/>
              </a:rPr>
              <a:t>письма</a:t>
            </a:r>
            <a:endParaRPr lang="ru-RU" sz="67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4" descr="C:\Documents and Settings\Надежда\Рабочий стол\стенд 1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43063" y="2433638"/>
            <a:ext cx="5572125" cy="328136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1714500" y="4214813"/>
            <a:ext cx="62420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конверт</a:t>
            </a:r>
          </a:p>
        </p:txBody>
      </p:sp>
      <p:pic>
        <p:nvPicPr>
          <p:cNvPr id="5123" name="Picture 4" descr="C:\Documents and Settings\Надежда\Рабочий стол\стенд 1\ae1bf6e69a9499a17a870d9b3c3a5f1a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620713"/>
            <a:ext cx="5715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555875" y="3644900"/>
            <a:ext cx="28797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адрес</a:t>
            </a:r>
          </a:p>
        </p:txBody>
      </p:sp>
      <p:pic>
        <p:nvPicPr>
          <p:cNvPr id="48130" name="Picture 2" descr="C:\Documents and Settings\Надежда\Мои документы\Мои результаты сканирования\сканирование0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38" y="285750"/>
            <a:ext cx="7731125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52</Words>
  <Application>Microsoft Office PowerPoint</Application>
  <PresentationFormat>Экран (4:3)</PresentationFormat>
  <Paragraphs>30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Почта</vt:lpstr>
      <vt:lpstr>Слайд 2</vt:lpstr>
      <vt:lpstr> почта </vt:lpstr>
      <vt:lpstr>ПОСЫЛКА</vt:lpstr>
      <vt:lpstr>бандероль</vt:lpstr>
      <vt:lpstr>телеграмма</vt:lpstr>
      <vt:lpstr> письма</vt:lpstr>
      <vt:lpstr>Слайд 8</vt:lpstr>
      <vt:lpstr>Слайд 9</vt:lpstr>
      <vt:lpstr>Слайд 10</vt:lpstr>
      <vt:lpstr>почтовый ящик </vt:lpstr>
      <vt:lpstr>почтальон</vt:lpstr>
      <vt:lpstr>почтальон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Почта</dc:title>
  <cp:lastModifiedBy>Учитель</cp:lastModifiedBy>
  <cp:revision>9</cp:revision>
  <dcterms:modified xsi:type="dcterms:W3CDTF">2012-12-10T07:47:06Z</dcterms:modified>
</cp:coreProperties>
</file>