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73" r:id="rId12"/>
    <p:sldId id="268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4CA4C0"/>
    <a:srgbClr val="E02CB9"/>
    <a:srgbClr val="12EFFA"/>
    <a:srgbClr val="46BAC6"/>
    <a:srgbClr val="3D31DB"/>
    <a:srgbClr val="E22ACC"/>
    <a:srgbClr val="DF972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1088;&#1077;&#1095;&#1080;&#1094;&#1082;&#1086;&#1081;\&#1060;&#1080;&#1079;&#1084;&#1080;&#1085;&#1091;&#1090;&#1082;&#1072;%20&#1025;&#1083;&#1086;&#1095;&#1082;&#1072;.mp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gif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10668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Скоро праздник. 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Какой</a:t>
            </a:r>
            <a:r>
              <a:rPr lang="ru-RU" sz="4000" dirty="0" smtClean="0">
                <a:solidFill>
                  <a:srgbClr val="002060"/>
                </a:solidFill>
              </a:rPr>
              <a:t>?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638800"/>
            <a:ext cx="5486400" cy="8382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Новый год</a:t>
            </a:r>
            <a:endParaRPr lang="ru-RU" sz="60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C:\Documents and Settings\Надежда\Мои документы\Мои рисунки\новый год\4ab1c2a13ba52a6d90b12d805942dcf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54864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Делаем </a:t>
            </a:r>
            <a:r>
              <a:rPr lang="ru-RU" b="1" dirty="0" smtClean="0">
                <a:solidFill>
                  <a:srgbClr val="002060"/>
                </a:solidFill>
              </a:rPr>
              <a:t>ёлочные игрушки. 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657600" y="990600"/>
            <a:ext cx="5486400" cy="5715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Возьмите </a:t>
            </a:r>
            <a:r>
              <a:rPr lang="ru-RU" b="1" dirty="0" smtClean="0">
                <a:solidFill>
                  <a:srgbClr val="002060"/>
                </a:solidFill>
              </a:rPr>
              <a:t>разную цветную бумагу (красную, желтую, синюю).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Возьмите </a:t>
            </a:r>
            <a:r>
              <a:rPr lang="ru-RU" b="1" dirty="0" smtClean="0">
                <a:solidFill>
                  <a:srgbClr val="002060"/>
                </a:solidFill>
              </a:rPr>
              <a:t>шаблон игрушки (круг).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Обведите </a:t>
            </a:r>
            <a:r>
              <a:rPr lang="ru-RU" b="1" dirty="0" smtClean="0">
                <a:solidFill>
                  <a:srgbClr val="002060"/>
                </a:solidFill>
              </a:rPr>
              <a:t>шаблон.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Вырежьте </a:t>
            </a:r>
            <a:r>
              <a:rPr lang="ru-RU" b="1" dirty="0" smtClean="0">
                <a:solidFill>
                  <a:srgbClr val="002060"/>
                </a:solidFill>
              </a:rPr>
              <a:t>шаблон.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Сделайте </a:t>
            </a:r>
            <a:r>
              <a:rPr lang="ru-RU" b="1" dirty="0" smtClean="0">
                <a:solidFill>
                  <a:srgbClr val="002060"/>
                </a:solidFill>
              </a:rPr>
              <a:t>много цветных игрушек (красных, желтых, зеленых).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Потом </a:t>
            </a:r>
            <a:r>
              <a:rPr lang="ru-RU" b="1" dirty="0" smtClean="0">
                <a:solidFill>
                  <a:srgbClr val="002060"/>
                </a:solidFill>
              </a:rPr>
              <a:t>возьмите </a:t>
            </a:r>
            <a:r>
              <a:rPr lang="ru-RU" b="1" dirty="0" smtClean="0">
                <a:solidFill>
                  <a:srgbClr val="002060"/>
                </a:solidFill>
              </a:rPr>
              <a:t>красную бумагу.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Возьмите шаблон </a:t>
            </a:r>
            <a:r>
              <a:rPr lang="ru-RU" b="1" dirty="0" smtClean="0">
                <a:solidFill>
                  <a:srgbClr val="002060"/>
                </a:solidFill>
              </a:rPr>
              <a:t>«звезда».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Обведите </a:t>
            </a:r>
            <a:r>
              <a:rPr lang="ru-RU" b="1" dirty="0" smtClean="0">
                <a:solidFill>
                  <a:srgbClr val="002060"/>
                </a:solidFill>
              </a:rPr>
              <a:t>шаблон.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Вырежьте </a:t>
            </a:r>
            <a:r>
              <a:rPr lang="ru-RU" b="1" dirty="0" smtClean="0">
                <a:solidFill>
                  <a:srgbClr val="002060"/>
                </a:solidFill>
              </a:rPr>
              <a:t>шаблон.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Мы сделали украшения для ёлки.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438400" y="1143000"/>
            <a:ext cx="1066800" cy="990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81000" y="2590800"/>
            <a:ext cx="990600" cy="9144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438400" y="2819400"/>
            <a:ext cx="1066800" cy="990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57200" y="1066800"/>
            <a:ext cx="1066800" cy="990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447800" y="4724400"/>
            <a:ext cx="1752600" cy="1295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57200" y="3962400"/>
            <a:ext cx="1066800" cy="990600"/>
          </a:xfrm>
          <a:prstGeom prst="ellipse">
            <a:avLst/>
          </a:prstGeom>
          <a:solidFill>
            <a:srgbClr val="E02C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6600"/>
                </a:solidFill>
              </a:rPr>
              <a:t>Физкультминутка</a:t>
            </a:r>
            <a:endParaRPr lang="ru-RU" sz="4800" b="1" dirty="0">
              <a:solidFill>
                <a:srgbClr val="006600"/>
              </a:solidFill>
            </a:endParaRPr>
          </a:p>
        </p:txBody>
      </p:sp>
      <p:pic>
        <p:nvPicPr>
          <p:cNvPr id="5" name="Физминутка Ёлоч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762000"/>
            <a:ext cx="81280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28600" y="685800"/>
            <a:ext cx="3657600" cy="541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Украшаем </a:t>
            </a:r>
            <a:r>
              <a:rPr lang="ru-RU" b="1" dirty="0" smtClean="0">
                <a:solidFill>
                  <a:srgbClr val="002060"/>
                </a:solidFill>
              </a:rPr>
              <a:t>ёлку. 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2117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Приклейте </a:t>
            </a:r>
            <a:r>
              <a:rPr lang="ru-RU" sz="2800" b="1" dirty="0" smtClean="0">
                <a:solidFill>
                  <a:srgbClr val="002060"/>
                </a:solidFill>
              </a:rPr>
              <a:t>игрушки на </a:t>
            </a:r>
            <a:r>
              <a:rPr lang="ru-RU" sz="2800" b="1" dirty="0" smtClean="0">
                <a:solidFill>
                  <a:srgbClr val="002060"/>
                </a:solidFill>
              </a:rPr>
              <a:t>ёлку.</a:t>
            </a:r>
          </a:p>
          <a:p>
            <a:pPr algn="r">
              <a:buNone/>
            </a:pPr>
            <a:endParaRPr lang="ru-RU" sz="4400" b="1" dirty="0" smtClean="0"/>
          </a:p>
          <a:p>
            <a:pPr algn="r">
              <a:buNone/>
            </a:pPr>
            <a:endParaRPr lang="ru-RU" sz="4400" b="1" dirty="0" smtClean="0"/>
          </a:p>
          <a:p>
            <a:pPr algn="r">
              <a:buNone/>
            </a:pPr>
            <a:r>
              <a:rPr lang="ru-RU" sz="5400" b="1" dirty="0" smtClean="0">
                <a:solidFill>
                  <a:srgbClr val="006600"/>
                </a:solidFill>
              </a:rPr>
              <a:t>Красивая </a:t>
            </a:r>
            <a:r>
              <a:rPr lang="ru-RU" sz="5400" b="1" dirty="0" smtClean="0">
                <a:solidFill>
                  <a:srgbClr val="006600"/>
                </a:solidFill>
              </a:rPr>
              <a:t>ёлка!</a:t>
            </a:r>
          </a:p>
          <a:p>
            <a:pPr>
              <a:buNone/>
            </a:pPr>
            <a:endParaRPr lang="ru-RU" sz="4400" dirty="0" smtClean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09600" y="3962400"/>
            <a:ext cx="2971800" cy="1905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990600" y="2590800"/>
            <a:ext cx="2362200" cy="13716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600200" y="1371600"/>
            <a:ext cx="1219200" cy="1219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33600" y="17526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05000" y="2209800"/>
            <a:ext cx="228600" cy="228600"/>
          </a:xfrm>
          <a:prstGeom prst="ellipse">
            <a:avLst/>
          </a:prstGeom>
          <a:solidFill>
            <a:srgbClr val="3D31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14600" y="3505200"/>
            <a:ext cx="304800" cy="3048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524000" y="35814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981200" y="3048000"/>
            <a:ext cx="304800" cy="304800"/>
          </a:xfrm>
          <a:prstGeom prst="ellipse">
            <a:avLst/>
          </a:prstGeom>
          <a:solidFill>
            <a:srgbClr val="E22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828800" y="48768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219200" y="5257800"/>
            <a:ext cx="381000" cy="3810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667000" y="5410200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1905000" y="838200"/>
            <a:ext cx="609600" cy="609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362200" y="22098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Что мы делали сегодня</a:t>
            </a:r>
            <a:r>
              <a:rPr lang="en-US" b="1" dirty="0" smtClean="0">
                <a:solidFill>
                  <a:srgbClr val="002060"/>
                </a:solidFill>
              </a:rPr>
              <a:t>?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Какая ёлка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Чем мы украшали ёлку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Какие ёлочные игрушки мы делали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Ёлка зеленая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Новогодняя ёлка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Елочные игрушки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Шары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Звезда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Истринская</a:t>
            </a:r>
            <a:r>
              <a:rPr lang="ru-RU" b="1" dirty="0" smtClean="0">
                <a:solidFill>
                  <a:srgbClr val="C00000"/>
                </a:solidFill>
              </a:rPr>
              <a:t> школа-интернат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Презентация подготовлена: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И.А. Борисенко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На Новый год все украшают ёлку.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C:\Documents and Settings\Надежда\Мои документы\Мои рисунки\новый год\18559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274011"/>
            <a:ext cx="3586162" cy="5583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8200" y="2743200"/>
            <a:ext cx="44958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4000" dirty="0" smtClean="0">
                <a:solidFill>
                  <a:srgbClr val="FF0000"/>
                </a:solidFill>
              </a:rPr>
              <a:t>Чем </a:t>
            </a:r>
            <a:r>
              <a:rPr lang="ru-RU" sz="4000" dirty="0" smtClean="0">
                <a:solidFill>
                  <a:srgbClr val="FF0000"/>
                </a:solidFill>
              </a:rPr>
              <a:t>дети украшают ёлку?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152400"/>
            <a:ext cx="4191000" cy="41148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00600" y="4191000"/>
            <a:ext cx="4343400" cy="21336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Ёлку украшают ёлочными игрушками.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Documents and Settings\Надежда\Мои документы\Мои рисунки\новый год\0_2f040_2557694f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18406" cy="67056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572000" y="381000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Кто украшает ёлку</a:t>
            </a:r>
            <a:r>
              <a:rPr lang="en-US" sz="3600" b="1" dirty="0" smtClean="0">
                <a:solidFill>
                  <a:srgbClr val="FF0000"/>
                </a:solidFill>
              </a:rPr>
              <a:t>?</a:t>
            </a:r>
          </a:p>
          <a:p>
            <a:endParaRPr lang="ru-RU" sz="3600" b="1" dirty="0" smtClean="0"/>
          </a:p>
          <a:p>
            <a:r>
              <a:rPr lang="ru-RU" sz="3600" b="1" dirty="0" smtClean="0">
                <a:solidFill>
                  <a:srgbClr val="002060"/>
                </a:solidFill>
              </a:rPr>
              <a:t>Дети </a:t>
            </a:r>
            <a:r>
              <a:rPr lang="ru-RU" sz="3600" b="1" dirty="0" smtClean="0">
                <a:solidFill>
                  <a:srgbClr val="002060"/>
                </a:solidFill>
              </a:rPr>
              <a:t>украшают ёлку.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362200" y="1524000"/>
            <a:ext cx="4419600" cy="5334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Мы сегодня будем делать аппликацию «Новогодняя ёлка»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71800" y="4572000"/>
            <a:ext cx="2971800" cy="1905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276600" y="3200400"/>
            <a:ext cx="2362200" cy="13716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886200" y="1981200"/>
            <a:ext cx="1219200" cy="1219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8200" y="28956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191000" y="2819400"/>
            <a:ext cx="228600" cy="228600"/>
          </a:xfrm>
          <a:prstGeom prst="ellipse">
            <a:avLst/>
          </a:prstGeom>
          <a:solidFill>
            <a:srgbClr val="3D31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00600" y="4114800"/>
            <a:ext cx="304800" cy="3048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810000" y="4038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43400" y="3657600"/>
            <a:ext cx="304800" cy="304800"/>
          </a:xfrm>
          <a:prstGeom prst="ellipse">
            <a:avLst/>
          </a:prstGeom>
          <a:solidFill>
            <a:srgbClr val="E22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67200" y="51054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33800" y="5791200"/>
            <a:ext cx="381000" cy="3810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953000" y="5943600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4191000" y="1524000"/>
            <a:ext cx="609600" cy="609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343400" y="2438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054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00"/>
                </a:solidFill>
              </a:rPr>
              <a:t>Ёлка зеленая. 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Игрушки на ёлке разноцветные.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2400" y="381000"/>
            <a:ext cx="4953000" cy="434340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 мы будем делать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Какого цвета ёлка?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Что </a:t>
            </a:r>
            <a:r>
              <a:rPr lang="ru-RU" b="1" dirty="0" smtClean="0">
                <a:solidFill>
                  <a:srgbClr val="C00000"/>
                </a:solidFill>
              </a:rPr>
              <a:t>мы будем </a:t>
            </a:r>
            <a:r>
              <a:rPr lang="ru-RU" b="1" dirty="0" smtClean="0">
                <a:solidFill>
                  <a:srgbClr val="C00000"/>
                </a:solidFill>
              </a:rPr>
              <a:t>делать потом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Чем мы будем украшать ёлку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Какие мы будем делать ёлочные игрушки</a:t>
            </a:r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Какого цвета ёлочные игрушки?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5400" y="1535113"/>
            <a:ext cx="3581400" cy="63976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715000" y="304800"/>
            <a:ext cx="3200400" cy="58213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Ёлка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Зеленая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Украшать ёлку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Ёлочные </a:t>
            </a:r>
            <a:r>
              <a:rPr lang="ru-RU" b="1" dirty="0" smtClean="0">
                <a:solidFill>
                  <a:srgbClr val="002060"/>
                </a:solidFill>
              </a:rPr>
              <a:t>игрушки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Шары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Звезда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Красные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Синие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Желтые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Разноцветные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 нам понадобится для работы?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Documents and Settings\Надежда\Мои документы\Мои рисунки\новый год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733800"/>
            <a:ext cx="2009775" cy="1098677"/>
          </a:xfrm>
          <a:prstGeom prst="rect">
            <a:avLst/>
          </a:prstGeom>
          <a:noFill/>
        </p:spPr>
      </p:pic>
      <p:pic>
        <p:nvPicPr>
          <p:cNvPr id="4099" name="Picture 3" descr="C:\Documents and Settings\Надежда\Мои документы\Мои рисунки\новый год\i.jpeg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295400"/>
            <a:ext cx="1981200" cy="1981200"/>
          </a:xfrm>
          <a:prstGeom prst="rect">
            <a:avLst/>
          </a:prstGeom>
          <a:noFill/>
        </p:spPr>
      </p:pic>
      <p:pic>
        <p:nvPicPr>
          <p:cNvPr id="4101" name="Picture 5" descr="C:\Documents and Settings\Надежда\Мои документы\Мои рисунки\новый год\20314547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105400"/>
            <a:ext cx="1666337" cy="1413054"/>
          </a:xfrm>
          <a:prstGeom prst="rect">
            <a:avLst/>
          </a:prstGeom>
          <a:noFill/>
        </p:spPr>
      </p:pic>
      <p:pic>
        <p:nvPicPr>
          <p:cNvPr id="4103" name="Picture 7" descr="C:\Documents and Settings\Надежда\Мои документы\Мои рисунки\новый год\56774948__mg_26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572000"/>
            <a:ext cx="1981200" cy="1981200"/>
          </a:xfrm>
          <a:prstGeom prst="rect">
            <a:avLst/>
          </a:prstGeom>
          <a:noFill/>
        </p:spPr>
      </p:pic>
      <p:pic>
        <p:nvPicPr>
          <p:cNvPr id="4104" name="Picture 8" descr="C:\Documents and Settings\Надежда\Мои документы\Мои рисунки\новый год\0_55562_2315f092_XL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1371599"/>
            <a:ext cx="1219200" cy="2196757"/>
          </a:xfrm>
          <a:prstGeom prst="rect">
            <a:avLst/>
          </a:prstGeom>
          <a:noFill/>
        </p:spPr>
      </p:pic>
      <p:pic>
        <p:nvPicPr>
          <p:cNvPr id="4105" name="Picture 9" descr="C:\Documents and Settings\Надежда\Мои документы\Мои рисунки\новый год\107157968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2971800"/>
            <a:ext cx="2057400" cy="2057400"/>
          </a:xfrm>
          <a:prstGeom prst="rect">
            <a:avLst/>
          </a:prstGeom>
          <a:noFill/>
        </p:spPr>
      </p:pic>
      <p:pic>
        <p:nvPicPr>
          <p:cNvPr id="4106" name="Picture 10" descr="C:\Documents and Settings\Надежда\Мои документы\Мои рисунки\новый год\e_14101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1371600"/>
            <a:ext cx="1600200" cy="16002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581400" y="3733800"/>
            <a:ext cx="2667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Шаблоны</a:t>
            </a:r>
          </a:p>
          <a:p>
            <a:pPr algn="ctr"/>
            <a:endParaRPr lang="ru-RU" dirty="0"/>
          </a:p>
        </p:txBody>
      </p:sp>
      <p:pic>
        <p:nvPicPr>
          <p:cNvPr id="4102" name="Picture 6" descr="C:\Documents and Settings\Надежда\Мои документы\Мои рисунки\новый год\ln2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8400" y="4648200"/>
            <a:ext cx="2057400" cy="2057400"/>
          </a:xfrm>
          <a:prstGeom prst="rect">
            <a:avLst/>
          </a:prstGeom>
          <a:noFill/>
        </p:spPr>
      </p:pic>
      <p:pic>
        <p:nvPicPr>
          <p:cNvPr id="4100" name="Picture 4" descr="C:\Documents and Settings\Надежда\Мои документы\Мои рисунки\новый год\dc77c99bc0f3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00" y="13716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667000" y="1219200"/>
            <a:ext cx="3810000" cy="563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Эту аппликацию сделала 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971800" y="4572000"/>
            <a:ext cx="2971800" cy="1905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276600" y="3200400"/>
            <a:ext cx="2362200" cy="13716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886200" y="1981200"/>
            <a:ext cx="1219200" cy="1219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8200" y="2895600"/>
            <a:ext cx="228600" cy="2286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191000" y="2819400"/>
            <a:ext cx="228600" cy="228600"/>
          </a:xfrm>
          <a:prstGeom prst="ellipse">
            <a:avLst/>
          </a:prstGeom>
          <a:solidFill>
            <a:srgbClr val="3D31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800600" y="4114800"/>
            <a:ext cx="304800" cy="3048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810000" y="4038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43400" y="3657600"/>
            <a:ext cx="304800" cy="304800"/>
          </a:xfrm>
          <a:prstGeom prst="ellipse">
            <a:avLst/>
          </a:prstGeom>
          <a:solidFill>
            <a:srgbClr val="E22A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67200" y="5105400"/>
            <a:ext cx="381000" cy="381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33800" y="5791200"/>
            <a:ext cx="381000" cy="381000"/>
          </a:xfrm>
          <a:prstGeom prst="ellipse">
            <a:avLst/>
          </a:prstGeom>
          <a:solidFill>
            <a:srgbClr val="1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953000" y="5943600"/>
            <a:ext cx="381000" cy="381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4191000" y="1524000"/>
            <a:ext cx="609600" cy="609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343400" y="2438400"/>
            <a:ext cx="228600" cy="228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Начинаем работу вместе.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838199"/>
            <a:ext cx="4800600" cy="45720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6600"/>
                </a:solidFill>
              </a:rPr>
              <a:t>Сначала </a:t>
            </a:r>
            <a:r>
              <a:rPr lang="ru-RU" sz="3200" dirty="0" smtClean="0">
                <a:solidFill>
                  <a:srgbClr val="006600"/>
                </a:solidFill>
              </a:rPr>
              <a:t>делаем ёлку.</a:t>
            </a:r>
            <a:endParaRPr lang="ru-RU" sz="3200" dirty="0">
              <a:solidFill>
                <a:srgbClr val="0066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371600"/>
            <a:ext cx="5334000" cy="54864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Возьмите зеленую бумагу.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Возьмите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самый большой шаблон.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бведите большой шаблон.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Вырежьте </a:t>
            </a:r>
            <a:r>
              <a:rPr lang="ru-RU" b="1" dirty="0" smtClean="0">
                <a:solidFill>
                  <a:srgbClr val="002060"/>
                </a:solidFill>
              </a:rPr>
              <a:t>большой треугольник из зеленой бумаги.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Возьмите </a:t>
            </a:r>
            <a:r>
              <a:rPr lang="ru-RU" b="1" dirty="0" smtClean="0">
                <a:solidFill>
                  <a:srgbClr val="002060"/>
                </a:solidFill>
              </a:rPr>
              <a:t>средний шаблон.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Обведите средний шаблон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 smtClean="0">
                <a:solidFill>
                  <a:srgbClr val="002060"/>
                </a:solidFill>
              </a:rPr>
              <a:t>Вырежьте </a:t>
            </a:r>
            <a:r>
              <a:rPr lang="ru-RU" b="1" dirty="0" smtClean="0">
                <a:solidFill>
                  <a:srgbClr val="002060"/>
                </a:solidFill>
              </a:rPr>
              <a:t>средний </a:t>
            </a:r>
            <a:r>
              <a:rPr lang="ru-RU" b="1" dirty="0" smtClean="0">
                <a:solidFill>
                  <a:srgbClr val="002060"/>
                </a:solidFill>
              </a:rPr>
              <a:t>треугольник.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Возьмите самый </a:t>
            </a:r>
            <a:r>
              <a:rPr lang="ru-RU" b="1" dirty="0" smtClean="0">
                <a:solidFill>
                  <a:srgbClr val="002060"/>
                </a:solidFill>
              </a:rPr>
              <a:t>маленький шаблон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Обведите самый маленький шаблон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Вырежьте самый маленький треугольник. 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10200" y="1371600"/>
            <a:ext cx="3733800" cy="5334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867400" y="990600"/>
            <a:ext cx="2971800" cy="1905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105400" y="3276600"/>
            <a:ext cx="2362200" cy="13716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934200" y="4953000"/>
            <a:ext cx="1219200" cy="1219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57200" y="1371600"/>
            <a:ext cx="3352800" cy="5486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Приклеиваем </a:t>
            </a:r>
            <a:r>
              <a:rPr lang="ru-RU" b="1" dirty="0" smtClean="0">
                <a:solidFill>
                  <a:srgbClr val="002060"/>
                </a:solidFill>
              </a:rPr>
              <a:t>ёлку. 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3352800" cy="380999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371600"/>
            <a:ext cx="3505200" cy="54864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14401"/>
            <a:ext cx="4041775" cy="381000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86200" y="1371600"/>
            <a:ext cx="5257800" cy="5334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Сначала внизу </a:t>
            </a:r>
            <a:r>
              <a:rPr lang="ru-RU" b="1" dirty="0" smtClean="0">
                <a:solidFill>
                  <a:srgbClr val="002060"/>
                </a:solidFill>
              </a:rPr>
              <a:t>приклеим большой </a:t>
            </a:r>
            <a:r>
              <a:rPr lang="ru-RU" b="1" dirty="0" smtClean="0">
                <a:solidFill>
                  <a:srgbClr val="002060"/>
                </a:solidFill>
              </a:rPr>
              <a:t>треугольник.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Потом на него </a:t>
            </a:r>
            <a:r>
              <a:rPr lang="ru-RU" b="1" dirty="0" smtClean="0">
                <a:solidFill>
                  <a:srgbClr val="002060"/>
                </a:solidFill>
              </a:rPr>
              <a:t>приклеим </a:t>
            </a:r>
            <a:r>
              <a:rPr lang="ru-RU" b="1" dirty="0" smtClean="0">
                <a:solidFill>
                  <a:srgbClr val="002060"/>
                </a:solidFill>
              </a:rPr>
              <a:t>средний треугольник.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Затем наверху </a:t>
            </a:r>
            <a:r>
              <a:rPr lang="ru-RU" b="1" dirty="0" smtClean="0">
                <a:solidFill>
                  <a:srgbClr val="002060"/>
                </a:solidFill>
              </a:rPr>
              <a:t>приклеим </a:t>
            </a:r>
            <a:r>
              <a:rPr lang="ru-RU" b="1" dirty="0" smtClean="0">
                <a:solidFill>
                  <a:srgbClr val="002060"/>
                </a:solidFill>
              </a:rPr>
              <a:t>маленький треугольник.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Получилась ёлка.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85800" y="4572000"/>
            <a:ext cx="2971800" cy="1905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990600" y="3200400"/>
            <a:ext cx="2362200" cy="13716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600200" y="1981200"/>
            <a:ext cx="1219200" cy="1219200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379</TotalTime>
  <Words>281</Words>
  <Application>Microsoft Office PowerPoint</Application>
  <PresentationFormat>Экран (4:3)</PresentationFormat>
  <Paragraphs>81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Скоро праздник.  Какой?</vt:lpstr>
      <vt:lpstr>На Новый год все украшают ёлку.</vt:lpstr>
      <vt:lpstr>      Чем дети украшают ёлку?</vt:lpstr>
      <vt:lpstr>Мы сегодня будем делать аппликацию «Новогодняя ёлка»</vt:lpstr>
      <vt:lpstr>Ёлка зеленая.  Игрушки на ёлке разноцветные.</vt:lpstr>
      <vt:lpstr>Что нам понадобится для работы?</vt:lpstr>
      <vt:lpstr>Эту аппликацию сделала я.</vt:lpstr>
      <vt:lpstr>Начинаем работу вместе.</vt:lpstr>
      <vt:lpstr>Приклеиваем ёлку.  </vt:lpstr>
      <vt:lpstr>Делаем ёлочные игрушки.  </vt:lpstr>
      <vt:lpstr>Физкультминутка</vt:lpstr>
      <vt:lpstr>Украшаем ёлку.  </vt:lpstr>
      <vt:lpstr>Что мы делали сегодня?</vt:lpstr>
      <vt:lpstr>Истринская школа-интернат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год</dc:title>
  <cp:lastModifiedBy>Krutskih Sergey</cp:lastModifiedBy>
  <cp:revision>44</cp:revision>
  <dcterms:modified xsi:type="dcterms:W3CDTF">2012-03-26T18:04:08Z</dcterms:modified>
</cp:coreProperties>
</file>