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92" r:id="rId2"/>
    <p:sldId id="295" r:id="rId3"/>
    <p:sldId id="294" r:id="rId4"/>
    <p:sldId id="290" r:id="rId5"/>
    <p:sldId id="296" r:id="rId6"/>
    <p:sldId id="261" r:id="rId7"/>
    <p:sldId id="262" r:id="rId8"/>
    <p:sldId id="263" r:id="rId9"/>
    <p:sldId id="278" r:id="rId10"/>
    <p:sldId id="283" r:id="rId11"/>
    <p:sldId id="284" r:id="rId12"/>
    <p:sldId id="274" r:id="rId13"/>
    <p:sldId id="276" r:id="rId14"/>
    <p:sldId id="277" r:id="rId15"/>
    <p:sldId id="281" r:id="rId16"/>
    <p:sldId id="282" r:id="rId17"/>
    <p:sldId id="297" r:id="rId18"/>
    <p:sldId id="265" r:id="rId19"/>
    <p:sldId id="267" r:id="rId20"/>
    <p:sldId id="268" r:id="rId21"/>
    <p:sldId id="269" r:id="rId22"/>
    <p:sldId id="270" r:id="rId23"/>
    <p:sldId id="271" r:id="rId24"/>
    <p:sldId id="273" r:id="rId25"/>
    <p:sldId id="287" r:id="rId26"/>
    <p:sldId id="288" r:id="rId27"/>
    <p:sldId id="298" r:id="rId28"/>
    <p:sldId id="300" r:id="rId29"/>
    <p:sldId id="299" r:id="rId30"/>
    <p:sldId id="289" r:id="rId3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Учитель" initials="У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2-01T13:45:27.265" idx="1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4AB10-00E0-46CD-822B-53DBAB7E0293}" type="datetimeFigureOut">
              <a:rPr lang="ru-RU" smtClean="0"/>
              <a:pPr/>
              <a:t>01.04.2011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DBD03-081A-4A9E-B698-3CDBAC7027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DBD03-081A-4A9E-B698-3CDBAC70272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9000"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9000"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9000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9000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9000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9000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4/1/2011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9000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4/1/2011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9000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4/1/2011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9000"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9000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4/1/2011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9000"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9000">
    <p:cu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Сегодня мы познакомимся с поэтом по имени Даниил Хармс</a:t>
            </a:r>
            <a:endParaRPr lang="ru-RU" sz="7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9000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Надежда\Мои документы\Мои рисунки\фото о здоровье\16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828800"/>
            <a:ext cx="2667000" cy="28194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441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Пирог, ножи и вилки тут,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что-то гости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идут.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ждал, пока хватало сил,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Потом кусочек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	откусил.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Потом подвинул стул и сел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весь пирог в минуту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	съел.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Надежда\Мои документы\Мои результаты сканирования\сканирование00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00200"/>
            <a:ext cx="4038600" cy="4191000"/>
          </a:xfrm>
          <a:prstGeom prst="rect">
            <a:avLst/>
          </a:prstGeom>
          <a:noFill/>
        </p:spPr>
      </p:pic>
    </p:spTree>
  </p:cSld>
  <p:clrMapOvr>
    <a:masterClrMapping/>
  </p:clrMapOvr>
  <p:transition advTm="9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2286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43400" y="838200"/>
            <a:ext cx="4572000" cy="4343399"/>
          </a:xfrm>
        </p:spPr>
        <p:txBody>
          <a:bodyPr anchor="t">
            <a:normAutofit/>
          </a:bodyPr>
          <a:lstStyle/>
          <a:p>
            <a:pPr>
              <a:buNone/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Когда же гости подошли,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 даже крошки 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	не нашли.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Documents and Settings\Надежда\Мои документы\Мои результаты сканирования\сканирование000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" y="1219200"/>
            <a:ext cx="4183380" cy="448421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Веселый старичок</a:t>
            </a:r>
            <a:endParaRPr lang="ru-RU" sz="8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Documents and Settings\Надежда\Мои документы\Мои результаты сканирования\сканирование00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752600"/>
            <a:ext cx="2743200" cy="3338163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286000" y="1676400"/>
            <a:ext cx="7086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Жил на свете старичок маленького роста,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	И смеялся старичок чрезвычайно просто: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	«Ха-ха-ха, 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хе-хе-хе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хи-хи-хи, да бух-бух!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Бу-бу-бу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бе-бе-бе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Динь-динь-динь, да трюх-трюх!»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9000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увидя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паука, страшно испугался,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Но схватившись за бока, громко рассмеялся: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«Хи-хи-хи, да ха-ха-ха,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Хо-хо-хо, да гуль-гуль-гуль!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Ги-ги-ги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да га-га-га,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Го-го-го, да буль-буль!»</a:t>
            </a:r>
            <a:endParaRPr lang="ru-RU" sz="3200" dirty="0"/>
          </a:p>
        </p:txBody>
      </p:sp>
      <p:pic>
        <p:nvPicPr>
          <p:cNvPr id="5" name="Picture 2" descr="C:\Documents and Settings\Надежда\Мои документы\Мои результаты сканирования\сканирование00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343400" y="3352799"/>
            <a:ext cx="3733800" cy="3124201"/>
          </a:xfrm>
          <a:prstGeom prst="rect">
            <a:avLst/>
          </a:prstGeom>
          <a:noFill/>
        </p:spPr>
      </p:pic>
    </p:spTree>
  </p:cSld>
  <p:clrMapOvr>
    <a:masterClrMapping/>
  </p:clrMapOvr>
  <p:transition advTm="9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2590800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увидя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стрекозу, страшно рассердился, Но от смеха на траву так и повалился: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Documents and Settings\Надежда\Мои документы\Мои результаты сканирования\сканирование00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438400"/>
            <a:ext cx="3657600" cy="2866644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352800" y="2362200"/>
            <a:ext cx="5334000" cy="335280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Гы-гы-гы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да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гу-гу-гу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	го-го-го, да бах-бах! 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	Ой, ребята не могу! 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	Ой, ребята, ах, ах!»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9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Удивительная кошка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33800" y="1600200"/>
            <a:ext cx="54102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Несчастная кошка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порезала лапу,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Сидит и ни шагу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не может ступить.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Скорей, чтоб вылечить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кошкину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лапу,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Воздушные шарики 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надо купить!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Надежда\Мои документы\Мои результаты сканирования\сканирование00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981803"/>
            <a:ext cx="3505200" cy="37627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609600"/>
            <a:ext cx="8229600" cy="22098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сразу столпился народ на дороге,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Шумит, и кричит, и на кошку глядит.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кошка отчасти идет по дороге,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Отчасти по воздуху плавно летит!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62400" y="7162799"/>
            <a:ext cx="5181600" cy="1524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Надежда\Мои документы\Мои результаты сканирования\сканирование00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514600"/>
            <a:ext cx="4495800" cy="43434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990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Хармса есть стихотворение про вруна.</a:t>
            </a:r>
            <a:b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90800" y="1905000"/>
            <a:ext cx="6096000" cy="46482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6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010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Ну! Ну! Ну! Ну!</a:t>
            </a:r>
            <a:b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Врешь! Врешь! Врешь! Врешь!</a:t>
            </a:r>
            <a:endParaRPr lang="ru-RU" sz="60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305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Documents and Settings\Надежда\Мои документы\Мои результаты сканирования\сканирование00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1" y="2209800"/>
            <a:ext cx="1219200" cy="44196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90800" y="1905000"/>
            <a:ext cx="6096000" cy="464820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Вы знаете? Вы знаете?</a:t>
            </a:r>
          </a:p>
          <a:p>
            <a:pPr>
              <a:buNone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Вы знаете? Вы знаете?</a:t>
            </a:r>
          </a:p>
          <a:p>
            <a:pPr>
              <a:buNone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Ну, конечно, знаете!</a:t>
            </a:r>
          </a:p>
          <a:p>
            <a:pPr>
              <a:buNone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Ясно, что вы знаете!</a:t>
            </a:r>
          </a:p>
          <a:p>
            <a:pPr>
              <a:buNone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Несомненно, несомненно,</a:t>
            </a:r>
          </a:p>
          <a:p>
            <a:pPr>
              <a:buNone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Несомненно знаете!</a:t>
            </a:r>
          </a:p>
          <a:p>
            <a:pPr>
              <a:buNone/>
            </a:pPr>
            <a:endParaRPr lang="ru-RU" sz="6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Нет! нет! нет! нет!</a:t>
            </a:r>
          </a:p>
          <a:p>
            <a:pPr>
              <a:buNone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Мы не знаем ничего,</a:t>
            </a:r>
          </a:p>
          <a:p>
            <a:pPr>
              <a:buNone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Не слыхали ничего,</a:t>
            </a:r>
          </a:p>
          <a:p>
            <a:pPr>
              <a:buNone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Не слыхали, не видали</a:t>
            </a:r>
          </a:p>
          <a:p>
            <a:pPr>
              <a:buNone/>
            </a:pP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И не знаем ничего!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24400"/>
            <a:ext cx="8229600" cy="21336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Ну! ну! ну! ну!</a:t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Врешь! врешь! врешь! врешь!</a:t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122" name="Picture 2" descr="C:\Documents and Settings\Надежда\Мои документы\Мои результаты сканирования\сканирование00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2272" y="533400"/>
            <a:ext cx="3614928" cy="3886199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95800" y="533401"/>
            <a:ext cx="4648200" cy="4419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вы знаете, что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вы знаете, что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вы знаете, что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 папы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моего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Было сорок сыновей.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Было сорок здоровенных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не двадцать и не тридцать,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Ровно сорок сыновей!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8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аниил </a:t>
            </a:r>
            <a:r>
              <a:rPr lang="ru-RU" sz="8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8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армс</a:t>
            </a:r>
            <a:endParaRPr lang="ru-RU" sz="8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Documents and Settings\Надежда\Мои документы\Мои рисунки\хармс\Хармс\Harms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600200"/>
            <a:ext cx="3999874" cy="4953000"/>
          </a:xfrm>
          <a:prstGeom prst="rect">
            <a:avLst/>
          </a:prstGeom>
          <a:noFill/>
        </p:spPr>
      </p:pic>
    </p:spTree>
  </p:cSld>
  <p:clrMapOvr>
    <a:masterClrMapping/>
  </p:clrMapOvr>
  <p:transition advTm="9000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24400"/>
            <a:ext cx="8229600" cy="21336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Ну! ну! ну! ну!</a:t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Врешь! врешь! врешь! врешь!</a:t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6146" name="Picture 2" descr="C:\Documents and Settings\Надежда\Мои документы\Мои результаты сканирования\сканирование00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1" y="228600"/>
            <a:ext cx="2138796" cy="47244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81400" y="533401"/>
            <a:ext cx="5334000" cy="4419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вы знаете, что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вы знаете, что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вы знаете, что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собаки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-пустолайки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Научилися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летать?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Научились, точно птицы,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(Не как звери, не как рыбы)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Точно ястребы летать!</a:t>
            </a:r>
          </a:p>
          <a:p>
            <a:endParaRPr lang="ru-RU" dirty="0"/>
          </a:p>
        </p:txBody>
      </p:sp>
    </p:spTree>
  </p:cSld>
  <p:clrMapOvr>
    <a:masterClrMapping/>
  </p:clrMapOvr>
  <p:transition spd="slow" advTm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24400"/>
            <a:ext cx="8229600" cy="21336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Ну! ну! ну! ну!</a:t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Врешь! врешь! врешь! врешь!</a:t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7170" name="Picture 2" descr="C:\Documents and Settings\Надежда\Мои документы\Мои результаты сканирования\сканирование004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33400"/>
            <a:ext cx="3733800" cy="4191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533401"/>
            <a:ext cx="4038600" cy="44196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вы знаете, что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вы знаете, что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вы знаете, что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небе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Вместо солнца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Скоро будет колесо?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Скоро будет золотое,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(Не тарелка, не лепешка),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большое колесо!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24400"/>
            <a:ext cx="8229600" cy="21336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Ну! ну! ну! ну!</a:t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Врешь! врешь! врешь! врешь!</a:t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8194" name="Picture 2" descr="C:\Documents and Settings\Надежда\Мои документы\Мои результаты сканирования\сканирование004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52400"/>
            <a:ext cx="2150032" cy="48006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8600" y="533401"/>
            <a:ext cx="4876800" cy="44196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вы знаете, что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вы знаете, что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вы знаете, что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 морем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-океаном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Часовой стоит с ружьем?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Часовой стоит под морем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(Не с дубинкой, не с метелкой),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с ружьем!</a:t>
            </a:r>
          </a:p>
          <a:p>
            <a:pPr>
              <a:buNone/>
            </a:pPr>
            <a:r>
              <a:rPr lang="ru-RU" dirty="0" smtClean="0"/>
              <a:t> 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24400"/>
            <a:ext cx="8229600" cy="21336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9219" name="Picture 3" descr="C:\Documents and Settings\Надежда\Мои документы\Мои результаты сканирования\сканирование00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3276600" cy="4382865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8600" y="533401"/>
            <a:ext cx="4876800" cy="44196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А вы знаете, что </a:t>
            </a:r>
            <a:r>
              <a:rPr lang="ru-RU" sz="5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А вы знаете, что </a:t>
            </a:r>
            <a:r>
              <a:rPr lang="ru-RU" sz="5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А вы знаете, что </a:t>
            </a:r>
            <a:r>
              <a:rPr lang="ru-RU" sz="51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None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5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 носа</a:t>
            </a:r>
          </a:p>
          <a:p>
            <a:pPr>
              <a:buNone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Ни руками, ни ногами не достать,</a:t>
            </a:r>
          </a:p>
          <a:p>
            <a:pPr>
              <a:buNone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Что до носа</a:t>
            </a:r>
          </a:p>
          <a:p>
            <a:pPr>
              <a:buNone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Ни руками, ни ногами</a:t>
            </a:r>
          </a:p>
          <a:p>
            <a:pPr>
              <a:buNone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Не доехать, не допрыгать,</a:t>
            </a:r>
          </a:p>
          <a:p>
            <a:pPr>
              <a:buNone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Что до носа не достать!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/>
              <a:t> 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Ну! ну! ну! ну!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Врешь! врешь! врешь! врешь! 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достать его руками -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– просто ерунда!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C:\Documents and Settings\Надежда\Мои документы\Мои результаты сканирования\сканирование004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759042"/>
            <a:ext cx="4419600" cy="3260757"/>
          </a:xfrm>
          <a:prstGeom prst="rect">
            <a:avLst/>
          </a:prstGeom>
          <a:noFill/>
        </p:spPr>
      </p:pic>
    </p:spTree>
  </p:cSld>
  <p:clrMapOvr>
    <a:masterClrMapping/>
  </p:clrMapOvr>
  <p:transition advTm="9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Герои Хармса умеют летать, превращаться, исчезать.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Надежда\Мои документы\Мои результаты сканирования\сканирование00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799" y="1752601"/>
            <a:ext cx="2895601" cy="4114800"/>
          </a:xfrm>
          <a:prstGeom prst="rect">
            <a:avLst/>
          </a:prstGeom>
          <a:noFill/>
        </p:spPr>
      </p:pic>
      <p:pic>
        <p:nvPicPr>
          <p:cNvPr id="1027" name="Picture 3" descr="C:\Documents and Settings\Надежда\Мои документы\Мои результаты сканирования\сканирование00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676400"/>
            <a:ext cx="3200400" cy="4038600"/>
          </a:xfrm>
          <a:prstGeom prst="rect">
            <a:avLst/>
          </a:prstGeom>
          <a:noFill/>
        </p:spPr>
      </p:pic>
    </p:spTree>
  </p:cSld>
  <p:clrMapOvr>
    <a:masterClrMapping/>
  </p:clrMapOvr>
  <p:transition advTm="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Удивительный поэт, который не забыл, что такое детство.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535113"/>
            <a:ext cx="4648200" cy="63976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знает как хочется отдыхать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419601" y="1535113"/>
            <a:ext cx="4267200" cy="63976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развлекаться с друзьями.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Documents and Settings\Надежда\Мои документы\Мои рисунки\фото о здоровье\2d5f548bf057a34442ef536674ee2ab3_full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5025" y="2633229"/>
            <a:ext cx="4041775" cy="3034580"/>
          </a:xfrm>
          <a:prstGeom prst="rect">
            <a:avLst/>
          </a:prstGeom>
          <a:noFill/>
        </p:spPr>
      </p:pic>
      <p:pic>
        <p:nvPicPr>
          <p:cNvPr id="2053" name="Picture 5" descr="C:\Documents and Settings\Надежда\Мои документы\Мои рисунки\фото о здоровье\225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71600" y="2667000"/>
            <a:ext cx="2032397" cy="3100388"/>
          </a:xfrm>
          <a:prstGeom prst="rect">
            <a:avLst/>
          </a:prstGeom>
          <a:noFill/>
        </p:spPr>
      </p:pic>
    </p:spTree>
  </p:cSld>
  <p:clrMapOvr>
    <a:masterClrMapping/>
  </p:clrMapOvr>
  <p:transition advTm="9000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8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аниил </a:t>
            </a:r>
            <a:r>
              <a:rPr lang="ru-RU" sz="8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8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армс</a:t>
            </a:r>
            <a:endParaRPr lang="ru-RU" sz="8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Надежда\Мои документы\Мои рисунки\хармс\Хармс\2-bi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76587" y="1905000"/>
            <a:ext cx="2676525" cy="4276725"/>
          </a:xfrm>
          <a:prstGeom prst="rect">
            <a:avLst/>
          </a:prstGeom>
          <a:noFill/>
        </p:spPr>
      </p:pic>
    </p:spTree>
  </p:cSld>
  <p:clrMapOvr>
    <a:masterClrMapping/>
  </p:clrMapOvr>
  <p:transition advTm="9000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05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Какой он был Даниил Хармс? </a:t>
            </a:r>
            <a:b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он любил?</a:t>
            </a:r>
            <a:endParaRPr lang="ru-RU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v"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Смешной </a:t>
            </a:r>
          </a:p>
          <a:p>
            <a:pPr>
              <a:buFont typeface="Wingdings" pitchFamily="2" charset="2"/>
              <a:buChar char="v"/>
            </a:pPr>
            <a:r>
              <a:rPr lang="ru-RU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Веселый</a:t>
            </a:r>
          </a:p>
          <a:p>
            <a:pPr>
              <a:buFont typeface="Wingdings" pitchFamily="2" charset="2"/>
              <a:buChar char="v"/>
            </a:pPr>
            <a:r>
              <a:rPr lang="ru-RU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Как ребенок</a:t>
            </a:r>
          </a:p>
          <a:p>
            <a:pPr>
              <a:buFont typeface="Wingdings" pitchFamily="2" charset="2"/>
              <a:buChar char="v"/>
            </a:pP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Любил животных</a:t>
            </a:r>
          </a:p>
          <a:p>
            <a:pPr>
              <a:buFont typeface="Wingdings" pitchFamily="2" charset="2"/>
              <a:buChar char="v"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Любил шутки</a:t>
            </a:r>
          </a:p>
          <a:p>
            <a:pPr>
              <a:buFont typeface="Wingdings" pitchFamily="2" charset="2"/>
              <a:buChar char="v"/>
            </a:pPr>
            <a:r>
              <a:rPr lang="ru-RU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Любил сюрпризы</a:t>
            </a:r>
          </a:p>
          <a:p>
            <a:pPr>
              <a:buFont typeface="Wingdings" pitchFamily="2" charset="2"/>
              <a:buChar char="v"/>
            </a:pPr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Любил </a:t>
            </a:r>
            <a:r>
              <a:rPr lang="ru-RU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фантазировать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(придумывать)</a:t>
            </a:r>
          </a:p>
          <a:p>
            <a:pPr>
              <a:buFont typeface="Wingdings" pitchFamily="2" charset="2"/>
              <a:buChar char="v"/>
            </a:pPr>
            <a:endParaRPr lang="ru-RU" sz="36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advTm="9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7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77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6" dur="77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16376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Почему нам нравятся стихи Хармса?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Какие он писал стихи? О Ком?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382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Смешные</a:t>
            </a:r>
          </a:p>
          <a:p>
            <a:pPr>
              <a:buFont typeface="Wingdings" pitchFamily="2" charset="2"/>
              <a:buChar char="v"/>
            </a:pPr>
            <a:r>
              <a:rPr lang="ru-RU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Веселые</a:t>
            </a:r>
          </a:p>
          <a:p>
            <a:pPr>
              <a:buFont typeface="Wingdings" pitchFamily="2" charset="2"/>
              <a:buChar char="v"/>
            </a:pPr>
            <a:r>
              <a:rPr lang="ru-RU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 детях</a:t>
            </a:r>
          </a:p>
          <a:p>
            <a:pPr>
              <a:buFont typeface="Wingdings" pitchFamily="2" charset="2"/>
              <a:buChar char="v"/>
            </a:pP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 животных</a:t>
            </a:r>
          </a:p>
          <a:p>
            <a:pPr>
              <a:buFont typeface="Wingdings" pitchFamily="2" charset="2"/>
              <a:buChar char="v"/>
            </a:pP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 приключениях</a:t>
            </a:r>
          </a:p>
          <a:p>
            <a:endParaRPr lang="ru-RU" dirty="0"/>
          </a:p>
        </p:txBody>
      </p:sp>
    </p:spTree>
  </p:cSld>
  <p:clrMapOvr>
    <a:masterClrMapping/>
  </p:clrMapOvr>
  <p:transition advTm="9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ПОЭТ</a:t>
            </a:r>
            <a:r>
              <a:rPr lang="ru-RU" sz="9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9800" b="1" dirty="0" smtClean="0">
                <a:latin typeface="Times New Roman" pitchFamily="18" charset="0"/>
                <a:cs typeface="Times New Roman" pitchFamily="18" charset="0"/>
              </a:rPr>
              <a:t>Кто это?</a:t>
            </a:r>
            <a:endParaRPr lang="ru-RU" sz="9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5353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sz="7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Поэт – это тот, кто </a:t>
            </a:r>
          </a:p>
          <a:p>
            <a:pPr>
              <a:buNone/>
            </a:pPr>
            <a:r>
              <a:rPr lang="ru-RU" sz="7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пишет стихи.</a:t>
            </a:r>
            <a:endParaRPr lang="ru-RU" sz="7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Tm="9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Стихи Хармса в детстве читали ваши бабушки </a:t>
            </a:r>
            <a:r>
              <a:rPr lang="ru-RU" sz="47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мамы, </a:t>
            </a:r>
            <a:r>
              <a:rPr lang="ru-RU" sz="4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теперь будем читать мы с вами.</a:t>
            </a:r>
            <a:endParaRPr lang="ru-RU" sz="47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Надежда\Мои документы\Мои результаты сканирования\сканирование005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06624" y="2286000"/>
            <a:ext cx="3730752" cy="44195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Даниил Хармс в детстве</a:t>
            </a:r>
            <a:endParaRPr lang="ru-RU" sz="5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Надежда\Мои документы\Мои рисунки\хармс\Хармс\YuvachevD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905000"/>
            <a:ext cx="3276600" cy="4419600"/>
          </a:xfrm>
          <a:prstGeom prst="rect">
            <a:avLst/>
          </a:prstGeom>
          <a:noFill/>
        </p:spPr>
      </p:pic>
      <p:pic>
        <p:nvPicPr>
          <p:cNvPr id="1027" name="Picture 3" descr="C:\Documents and Settings\Надежда\Мои документы\Мои рисунки\хармс\Хармс\YuvachevD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905000"/>
            <a:ext cx="3200400" cy="4343400"/>
          </a:xfrm>
          <a:prstGeom prst="rect">
            <a:avLst/>
          </a:prstGeom>
          <a:noFill/>
        </p:spPr>
      </p:pic>
    </p:spTree>
  </p:cSld>
  <p:clrMapOvr>
    <a:masterClrMapping/>
  </p:clrMapOvr>
  <p:transition advTm="9000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228600"/>
            <a:ext cx="89916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Псевдоним </a:t>
            </a:r>
          </a:p>
          <a:p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вымышленное имя, </a:t>
            </a:r>
          </a:p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которое иногда выбирают себе писатели, поэты и артисты</a:t>
            </a:r>
          </a:p>
          <a:p>
            <a:endParaRPr lang="ru-RU" dirty="0"/>
          </a:p>
        </p:txBody>
      </p:sp>
    </p:spTree>
  </p:cSld>
  <p:clrMapOvr>
    <a:masterClrMapping/>
  </p:clrMapOvr>
  <p:transition advTm="9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Даниила Ювачева было много псевдонимов: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Clr>
                <a:srgbClr val="00B050"/>
              </a:buClr>
              <a:buFont typeface="Wingdings" pitchFamily="2" charset="2"/>
              <a:buChar char="Ø"/>
            </a:pP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Шардам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B050"/>
              </a:buClr>
              <a:buFont typeface="Wingdings" pitchFamily="2" charset="2"/>
              <a:buChar char="Ø"/>
            </a:pP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Дандан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B050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Карл Иванович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Шустерлинг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B050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Иван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Торопышкин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B050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Писатель Колпаков</a:t>
            </a:r>
          </a:p>
          <a:p>
            <a:pPr>
              <a:buClr>
                <a:srgbClr val="00B050"/>
              </a:buClr>
              <a:buFont typeface="Wingdings" pitchFamily="2" charset="2"/>
              <a:buChar char="Ø"/>
            </a:pP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СашаЧерный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B050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Хармс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Documents and Settings\Надежда\Мои документы\Мои рисунки\хармс\Хармс\14-bi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752600"/>
            <a:ext cx="3048000" cy="46481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этом стихотворении поэт обрисовал себя: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Надежда\Мои документы\Мои результаты сканирования\сканирование00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752600"/>
            <a:ext cx="2895600" cy="33528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00400" y="1600200"/>
            <a:ext cx="5715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Может быть слыхали вы не раз,</a:t>
            </a:r>
          </a:p>
          <a:p>
            <a:pPr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Что на свете есть поэты?</a:t>
            </a:r>
          </a:p>
          <a:p>
            <a:pPr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А какие их приметы,</a:t>
            </a:r>
          </a:p>
          <a:p>
            <a:pPr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Расскажу я вам сейчас.</a:t>
            </a:r>
          </a:p>
          <a:p>
            <a:pPr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Уж давным-давно пропели петухи…</a:t>
            </a:r>
          </a:p>
          <a:p>
            <a:pPr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А поэт еще в постели.</a:t>
            </a:r>
          </a:p>
          <a:p>
            <a:pPr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Днем шагает он без цели,</a:t>
            </a:r>
          </a:p>
          <a:p>
            <a:pPr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Ночью пишет все стихи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9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5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8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1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381000"/>
            <a:ext cx="8229600" cy="1524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0" name="Picture 2" descr="C:\Documents and Settings\Надежда\Мои документы\Мои результаты сканирования\сканирование003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5410200" y="2971800"/>
            <a:ext cx="2895600" cy="304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38200" y="304800"/>
            <a:ext cx="7162800" cy="571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Беззаботный и беспечный, как Барбос,</a:t>
            </a:r>
          </a:p>
          <a:p>
            <a:pPr>
              <a:buNone/>
            </a:pP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Весел он под каждым кровом,</a:t>
            </a:r>
          </a:p>
          <a:p>
            <a:pPr>
              <a:buNone/>
            </a:pP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играет звонким словом,</a:t>
            </a:r>
          </a:p>
          <a:p>
            <a:pPr>
              <a:buNone/>
            </a:pP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во все сует он нос.</a:t>
            </a:r>
          </a:p>
          <a:p>
            <a:pPr>
              <a:buNone/>
            </a:pP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хоть взрослый, но совсем такой, как вы:</a:t>
            </a:r>
          </a:p>
          <a:p>
            <a:pPr>
              <a:buNone/>
            </a:pP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Любит сказки, солнце, елки,-</a:t>
            </a:r>
          </a:p>
          <a:p>
            <a:pPr>
              <a:buNone/>
            </a:pP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 прилежнее он печки,</a:t>
            </a:r>
          </a:p>
          <a:p>
            <a:pPr>
              <a:buNone/>
            </a:pP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 ленивее совы.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advTm="9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Хармс любил, когда к нему приходили гости. Он готовил для них сюрпризы и угощенье.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Надежда\Мои документы\Мои рисунки\фото о здоровье\16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828800"/>
            <a:ext cx="2667000" cy="28194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86200" y="1600200"/>
            <a:ext cx="4800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Очень-очень вкусный пирог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 хотел устроить бал, 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я гостей к себе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	позвал 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Купил муку, купил творог,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Испек рассыпчатый 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пирог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9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491</TotalTime>
  <Words>605</Words>
  <PresentationFormat>Экран (4:3)</PresentationFormat>
  <Paragraphs>174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    Сегодня мы познакомимся с поэтом по имени Даниил Хармс</vt:lpstr>
      <vt:lpstr>Даниил Хармс</vt:lpstr>
      <vt:lpstr>   ПОЭТ Кто это?</vt:lpstr>
      <vt:lpstr>Даниил Хармс в детстве</vt:lpstr>
      <vt:lpstr>Слайд 5</vt:lpstr>
      <vt:lpstr>У Даниила Ювачева было много псевдонимов:</vt:lpstr>
      <vt:lpstr>В этом стихотворении поэт обрисовал себя:</vt:lpstr>
      <vt:lpstr>Слайд 8</vt:lpstr>
      <vt:lpstr>Хармс любил, когда к нему приходили гости. Он готовил для них сюрпризы и угощенье.</vt:lpstr>
      <vt:lpstr>Слайд 10</vt:lpstr>
      <vt:lpstr>Слайд 11</vt:lpstr>
      <vt:lpstr>Веселый старичок</vt:lpstr>
      <vt:lpstr>    Раз, увидя паука, страшно испугался, Но схватившись за бока, громко рассмеялся: «Хи-хи-хи, да ха-ха-ха, Хо-хо-хо, да гуль-гуль-гуль! Ги-ги-ги, да га-га-га, Го-го-го, да буль-буль!»</vt:lpstr>
      <vt:lpstr>А увидя стрекозу, страшно рассердился, Но от смеха на траву так и повалился:</vt:lpstr>
      <vt:lpstr>Удивительная кошка</vt:lpstr>
      <vt:lpstr>    И сразу столпился народ на дороге, Шумит, и кричит, и на кошку глядит. А кошка отчасти идет по дороге, Отчасти по воздуху плавно летит! </vt:lpstr>
      <vt:lpstr>   У Хармса есть стихотворение про вруна.   </vt:lpstr>
      <vt:lpstr>    </vt:lpstr>
      <vt:lpstr>Ну! ну! ну! ну! Врешь! врешь! врешь! врешь!  </vt:lpstr>
      <vt:lpstr>Ну! ну! ну! ну! Врешь! врешь! врешь! врешь!  </vt:lpstr>
      <vt:lpstr>Ну! ну! ну! ну! Врешь! врешь! врешь! врешь!  </vt:lpstr>
      <vt:lpstr>Ну! ну! ну! ну! Врешь! врешь! врешь! врешь!  </vt:lpstr>
      <vt:lpstr>  </vt:lpstr>
      <vt:lpstr>    Ну! ну! ну! ну! Врешь! врешь! врешь! врешь!  А достать его руками - Это – просто ерунда! </vt:lpstr>
      <vt:lpstr>Герои Хармса умеют летать, превращаться, исчезать.</vt:lpstr>
      <vt:lpstr>Удивительный поэт, который не забыл, что такое детство.</vt:lpstr>
      <vt:lpstr>Даниил Хармс</vt:lpstr>
      <vt:lpstr>Какой он был Даниил Хармс?  Что он любил?</vt:lpstr>
      <vt:lpstr>Почему нам нравятся стихи Хармса?   Какие он писал стихи? О Ком?</vt:lpstr>
      <vt:lpstr> Стихи Хармса в детстве читали ваши бабушки и мамы, а теперь будем читать мы с вами.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Может быть слыхали вы не раз, что на свете есть поэты? А какие их приметы, расскажу ч вам сейчас.</dc:title>
  <cp:lastModifiedBy>Учитель</cp:lastModifiedBy>
  <cp:revision>66</cp:revision>
  <dcterms:modified xsi:type="dcterms:W3CDTF">2011-04-01T10:44:04Z</dcterms:modified>
</cp:coreProperties>
</file>