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77" r:id="rId4"/>
    <p:sldId id="283" r:id="rId5"/>
    <p:sldId id="279" r:id="rId6"/>
    <p:sldId id="280" r:id="rId7"/>
    <p:sldId id="257" r:id="rId8"/>
    <p:sldId id="276" r:id="rId9"/>
    <p:sldId id="258" r:id="rId10"/>
    <p:sldId id="278" r:id="rId11"/>
    <p:sldId id="266" r:id="rId12"/>
    <p:sldId id="259" r:id="rId13"/>
    <p:sldId id="260" r:id="rId14"/>
    <p:sldId id="281" r:id="rId15"/>
    <p:sldId id="282" r:id="rId16"/>
    <p:sldId id="270" r:id="rId17"/>
    <p:sldId id="268" r:id="rId18"/>
    <p:sldId id="263" r:id="rId19"/>
    <p:sldId id="269" r:id="rId20"/>
    <p:sldId id="264" r:id="rId21"/>
    <p:sldId id="271" r:id="rId22"/>
    <p:sldId id="272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и </a:t>
            </a:r>
            <a:r>
              <a:rPr lang="ru-RU" smtClean="0"/>
              <a:t>прорядок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за решеткой</a:t>
            </a:r>
            <a:endParaRPr lang="ru-RU" dirty="0"/>
          </a:p>
        </p:txBody>
      </p:sp>
      <p:pic>
        <p:nvPicPr>
          <p:cNvPr id="16386" name="Picture 2" descr="E:\воспитательное учреждение\2ae337c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91717"/>
            <a:ext cx="7467600" cy="546628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353300" cy="585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50340"/>
            <a:ext cx="6781800" cy="519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705600" cy="521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Надежда\Рабочий стол\мероприятия\колонии\воспитательное учреждение\80_ex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839200" cy="536244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Тяжёлая работа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C:\Documents and Settings\Надежда\Рабочий стол\мероприятия\колонии\воспитательное учреждение\74_ex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29512"/>
            <a:ext cx="8850796" cy="54284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Колония для мальчиков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63325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Колония для девочек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042" y="1371600"/>
            <a:ext cx="918904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утра и до вечера ходят строем и под охраной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571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Места лишения свободы для детей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17993"/>
            <a:ext cx="7086600" cy="544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утра и до вечера годы в неволе.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705600" cy="521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повторяй их ошибок!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Надежда\Рабочий стол\мероприятия\колонии\воспитательное учреждение\2008-12-29prestupni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295400"/>
            <a:ext cx="7409881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повторяй их ошибок!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Надежда\Рабочий стол\мероприятия\колонии\воспитательное учреждение\i130691-contentImage1_1-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6858000" cy="55816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лишай себя свободы!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Надежда\Рабочий стол\мероприятия\колонии\воспитательное учреждение\fa535206960ad4475b48e106d93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4295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7467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Презентация подготовлена </a:t>
            </a:r>
          </a:p>
          <a:p>
            <a:pPr algn="ctr">
              <a:buNone/>
            </a:pPr>
            <a:r>
              <a:rPr lang="ru-RU" dirty="0" smtClean="0"/>
              <a:t>	И.А. Борисенко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Кто и за что сидит?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400"/>
            <a:ext cx="7924800" cy="1143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000" dirty="0" smtClean="0"/>
              <a:t>Дети, совершившие преступления</a:t>
            </a:r>
            <a:endParaRPr lang="ru-RU" sz="4000" dirty="0"/>
          </a:p>
        </p:txBody>
      </p:sp>
      <p:pic>
        <p:nvPicPr>
          <p:cNvPr id="17410" name="Picture 2" descr="C:\Documents and Settings\Надежда\Рабочий стол\мероприятия\колонии\воспитательное учреждение\501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696505" cy="42672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Как это случилось?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Иногда преступление кажется просто шалостью.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Documents and Settings\Надежда\Рабочий стол\мероприятия\колонии\воспитательное учреждение\m152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934200" cy="53855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 преступную шалость придется отвечать.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Надежда\Рабочий стол\мероприятия\колонии\воспитательное учреждение\1322628297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162800" cy="53738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Суд 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05800" cy="471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Приговор суда за совершенное преступление.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799"/>
            <a:ext cx="4800600" cy="316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528" y="3657601"/>
            <a:ext cx="444447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371600"/>
            <a:ext cx="3505200" cy="176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суда - за решетку. </a:t>
            </a:r>
            <a:br>
              <a:rPr lang="ru-RU" dirty="0" smtClean="0"/>
            </a:br>
            <a:r>
              <a:rPr lang="ru-RU" dirty="0" smtClean="0"/>
              <a:t>Родители уже не могут помочь. 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400" y="14478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92</Words>
  <Application>Microsoft Office PowerPoint</Application>
  <PresentationFormat>Экран (4:3)</PresentationFormat>
  <Paragraphs>25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Закон и прорядок</vt:lpstr>
      <vt:lpstr>Места лишения свободы для детей</vt:lpstr>
      <vt:lpstr>Кто и за что сидит?</vt:lpstr>
      <vt:lpstr>Как это случилось?</vt:lpstr>
      <vt:lpstr>Иногда преступление кажется просто шалостью.</vt:lpstr>
      <vt:lpstr>За преступную шалость придется отвечать.</vt:lpstr>
      <vt:lpstr>Суд  </vt:lpstr>
      <vt:lpstr>Приговор суда за совершенное преступление.</vt:lpstr>
      <vt:lpstr>После суда - за решетку.  Родители уже не могут помочь. </vt:lpstr>
      <vt:lpstr>Жизнь за решеткой</vt:lpstr>
      <vt:lpstr>Слайд 11</vt:lpstr>
      <vt:lpstr>Уроки </vt:lpstr>
      <vt:lpstr>Уроки </vt:lpstr>
      <vt:lpstr>Уроки </vt:lpstr>
      <vt:lpstr>Тяжёлая работа</vt:lpstr>
      <vt:lpstr>Столовая </vt:lpstr>
      <vt:lpstr>Колония для мальчиков</vt:lpstr>
      <vt:lpstr>Колония для девочек </vt:lpstr>
      <vt:lpstr>С утра и до вечера ходят строем и под охраной</vt:lpstr>
      <vt:lpstr>С утра и до вечера годы в неволе.</vt:lpstr>
      <vt:lpstr>Не повторяй их ошибок!</vt:lpstr>
      <vt:lpstr>Не повторяй их ошибок!</vt:lpstr>
      <vt:lpstr>Не лишай себя свободы!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8</cp:revision>
  <dcterms:modified xsi:type="dcterms:W3CDTF">2012-05-29T10:22:51Z</dcterms:modified>
</cp:coreProperties>
</file>