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0" r:id="rId2"/>
    <p:sldId id="262" r:id="rId3"/>
    <p:sldId id="258" r:id="rId4"/>
    <p:sldId id="263" r:id="rId5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434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64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12/5/2011</a:t>
            </a:fld>
            <a:endParaRPr lang="en-US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12/5/2011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12/5/2011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12/5/2011</a:t>
            </a:fld>
            <a:endParaRPr lang="en-US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12/5/2011</a:t>
            </a:fld>
            <a:endParaRPr lang="en-US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12/5/2011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12/5/2011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12/5/2011</a:t>
            </a:fld>
            <a:endParaRPr lang="en-US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12/5/2011</a:t>
            </a:fld>
            <a:endParaRPr lang="en-US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12/5/2011</a:t>
            </a:fld>
            <a:endParaRPr lang="en-US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12/5/2011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12/5/2011</a:t>
            </a:fld>
            <a:endParaRPr lang="en-US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62096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89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Внимание!</a:t>
            </a:r>
            <a:br>
              <a:rPr lang="ru-RU" sz="89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89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Акция!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-533400" y="2667000"/>
            <a:ext cx="4800600" cy="365760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4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Подари библиотеке книгу или подписное издание!</a:t>
            </a:r>
            <a:endParaRPr lang="ru-RU" sz="4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3" descr="C:\Documents and Settings\Надежда\Рабочий стол\библиотека\акция\фото\kniga147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953000" y="2286000"/>
            <a:ext cx="4040180" cy="4385175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0"/>
            <a:ext cx="8686800" cy="1143000"/>
          </a:xfrm>
        </p:spPr>
        <p:txBody>
          <a:bodyPr>
            <a:noAutofit/>
          </a:bodyPr>
          <a:lstStyle/>
          <a:p>
            <a:pPr algn="ctr"/>
            <a:r>
              <a:rPr lang="ru-RU" sz="6600" b="1" dirty="0" smtClean="0">
                <a:latin typeface="Times New Roman" pitchFamily="18" charset="0"/>
                <a:cs typeface="Times New Roman" pitchFamily="18" charset="0"/>
              </a:rPr>
              <a:t>Условия акции:</a:t>
            </a:r>
            <a:endParaRPr lang="ru-RU" sz="6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04800" y="1295400"/>
            <a:ext cx="4191000" cy="5029200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Любой желающий может принять участие </a:t>
            </a:r>
          </a:p>
          <a:p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 1 декабря 2011 года по 31 мая 2012 года</a:t>
            </a:r>
          </a:p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Книга должна быть новой </a:t>
            </a:r>
          </a:p>
          <a:p>
            <a:r>
              <a:rPr lang="ru-RU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Вместо книги можно подарить подписное издание (детский журнал или газета) на полгода или год</a:t>
            </a:r>
          </a:p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подаренной книге можно сделать надпись о себе</a:t>
            </a:r>
          </a:p>
          <a:p>
            <a:endParaRPr lang="ru-RU" dirty="0"/>
          </a:p>
        </p:txBody>
      </p:sp>
      <p:pic>
        <p:nvPicPr>
          <p:cNvPr id="5122" name="Picture 2" descr="C:\Documents and Settings\Надежда\Рабочий стол\библиотека\акция\фото\sanja-gjenero-0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495800" y="2057400"/>
            <a:ext cx="4446808" cy="3490653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0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1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Documents and Settings\Надежда\Рабочий стол\библиотека\акция\фото\bf60af09278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80000">
            <a:off x="4882627" y="3697824"/>
            <a:ext cx="4534298" cy="325335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762000"/>
            <a:ext cx="9144000" cy="3276600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мире много книжек грустных и смешных, И прожить на свете </a:t>
            </a:r>
            <a:b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нам нельзя без них.</a:t>
            </a:r>
            <a:endParaRPr lang="ru-RU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Documents and Settings\Надежда\Рабочий стол\библиотека\акция\фото\63136665_5f8350820dd8.p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 rot="-300000">
            <a:off x="3778569" y="1713862"/>
            <a:ext cx="4486582" cy="2971800"/>
          </a:xfrm>
          <a:prstGeom prst="rect">
            <a:avLst/>
          </a:prstGeom>
          <a:noFill/>
        </p:spPr>
      </p:pic>
      <p:pic>
        <p:nvPicPr>
          <p:cNvPr id="2051" name="Picture 3" descr="C:\Documents and Settings\Надежда\Рабочий стол\библиотека\акция\фото\2a90c24121d0dec55029d021408f3a8f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/>
          <a:srcRect/>
          <a:stretch>
            <a:fillRect/>
          </a:stretch>
        </p:blipFill>
        <p:spPr bwMode="auto">
          <a:xfrm rot="-180000">
            <a:off x="80824" y="3548128"/>
            <a:ext cx="4267200" cy="3200400"/>
          </a:xfrm>
          <a:prstGeom prst="rect">
            <a:avLst/>
          </a:prstGeom>
          <a:noFill/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0"/>
            <a:ext cx="8686800" cy="1298448"/>
          </a:xfrm>
        </p:spPr>
        <p:txBody>
          <a:bodyPr>
            <a:noAutofit/>
          </a:bodyPr>
          <a:lstStyle/>
          <a:p>
            <a:pPr algn="ctr"/>
            <a:r>
              <a:rPr lang="ru-RU" sz="9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Дари добро!</a:t>
            </a:r>
            <a:endParaRPr lang="ru-RU" sz="9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C:\Documents and Settings\Надежда\Рабочий стол\библиотека\акция\фото\10-28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 bwMode="auto">
          <a:xfrm>
            <a:off x="152400" y="1447800"/>
            <a:ext cx="3681412" cy="5200390"/>
          </a:xfrm>
          <a:prstGeom prst="rect">
            <a:avLst/>
          </a:prstGeom>
          <a:noFill/>
        </p:spPr>
      </p:pic>
      <p:pic>
        <p:nvPicPr>
          <p:cNvPr id="6147" name="Picture 3" descr="C:\Documents and Settings\Надежда\Рабочий стол\библиотека\акция\фото\teddy20bear20reading01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 bwMode="auto">
          <a:xfrm>
            <a:off x="3959607" y="1447800"/>
            <a:ext cx="5042779" cy="5181600"/>
          </a:xfrm>
          <a:prstGeom prst="rect">
            <a:avLst/>
          </a:prstGeom>
          <a:noFill/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34</TotalTime>
  <Words>70</Words>
  <PresentationFormat>Экран (4:3)</PresentationFormat>
  <Paragraphs>10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Трек</vt:lpstr>
      <vt:lpstr>Внимание! Акция! </vt:lpstr>
      <vt:lpstr>Условия акции:</vt:lpstr>
      <vt:lpstr>В мире много книжек грустных и смешных, И прожить на свете  нам нельзя без них.</vt:lpstr>
      <vt:lpstr>Дари добро!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Читающие Сокольники</dc:title>
  <cp:lastModifiedBy>Учитель</cp:lastModifiedBy>
  <cp:revision>8</cp:revision>
  <dcterms:modified xsi:type="dcterms:W3CDTF">2011-12-05T12:59:22Z</dcterms:modified>
</cp:coreProperties>
</file>